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8" r:id="rId3"/>
    <p:sldId id="259" r:id="rId4"/>
    <p:sldId id="260" r:id="rId5"/>
    <p:sldId id="261" r:id="rId6"/>
  </p:sldIdLst>
  <p:sldSz cx="48768000" cy="27432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r" defTabSz="4876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DIN Next LT Pro Regular"/>
        <a:ea typeface="DIN Next LT Pro Regular"/>
        <a:cs typeface="DIN Next LT Pro Regular"/>
        <a:sym typeface="DIN Next LT Pro Regular"/>
      </a:defRPr>
    </a:lvl1pPr>
    <a:lvl2pPr marL="0" marR="0" indent="457200" algn="r" defTabSz="4876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DIN Next LT Pro Regular"/>
        <a:ea typeface="DIN Next LT Pro Regular"/>
        <a:cs typeface="DIN Next LT Pro Regular"/>
        <a:sym typeface="DIN Next LT Pro Regular"/>
      </a:defRPr>
    </a:lvl2pPr>
    <a:lvl3pPr marL="0" marR="0" indent="914400" algn="r" defTabSz="4876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DIN Next LT Pro Regular"/>
        <a:ea typeface="DIN Next LT Pro Regular"/>
        <a:cs typeface="DIN Next LT Pro Regular"/>
        <a:sym typeface="DIN Next LT Pro Regular"/>
      </a:defRPr>
    </a:lvl3pPr>
    <a:lvl4pPr marL="0" marR="0" indent="1371600" algn="r" defTabSz="4876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DIN Next LT Pro Regular"/>
        <a:ea typeface="DIN Next LT Pro Regular"/>
        <a:cs typeface="DIN Next LT Pro Regular"/>
        <a:sym typeface="DIN Next LT Pro Regular"/>
      </a:defRPr>
    </a:lvl4pPr>
    <a:lvl5pPr marL="0" marR="0" indent="1828800" algn="r" defTabSz="4876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DIN Next LT Pro Regular"/>
        <a:ea typeface="DIN Next LT Pro Regular"/>
        <a:cs typeface="DIN Next LT Pro Regular"/>
        <a:sym typeface="DIN Next LT Pro Regular"/>
      </a:defRPr>
    </a:lvl5pPr>
    <a:lvl6pPr marL="0" marR="0" indent="2286000" algn="r" defTabSz="4876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DIN Next LT Pro Regular"/>
        <a:ea typeface="DIN Next LT Pro Regular"/>
        <a:cs typeface="DIN Next LT Pro Regular"/>
        <a:sym typeface="DIN Next LT Pro Regular"/>
      </a:defRPr>
    </a:lvl6pPr>
    <a:lvl7pPr marL="0" marR="0" indent="2743200" algn="r" defTabSz="4876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DIN Next LT Pro Regular"/>
        <a:ea typeface="DIN Next LT Pro Regular"/>
        <a:cs typeface="DIN Next LT Pro Regular"/>
        <a:sym typeface="DIN Next LT Pro Regular"/>
      </a:defRPr>
    </a:lvl7pPr>
    <a:lvl8pPr marL="0" marR="0" indent="3200400" algn="r" defTabSz="4876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DIN Next LT Pro Regular"/>
        <a:ea typeface="DIN Next LT Pro Regular"/>
        <a:cs typeface="DIN Next LT Pro Regular"/>
        <a:sym typeface="DIN Next LT Pro Regular"/>
      </a:defRPr>
    </a:lvl8pPr>
    <a:lvl9pPr marL="0" marR="0" indent="3657600" algn="r" defTabSz="4876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DIN Next LT Pro Regular"/>
        <a:ea typeface="DIN Next LT Pro Regular"/>
        <a:cs typeface="DIN Next LT Pro Regular"/>
        <a:sym typeface="DIN Next LT Pro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58" name="Shape 5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DIN Next LT Pro Regular"/>
        <a:ea typeface="DIN Next LT Pro Regular"/>
        <a:cs typeface="DIN Next LT Pro Regular"/>
        <a:sym typeface="DIN Next LT Pro Regular"/>
      </a:defRPr>
    </a:lvl1pPr>
    <a:lvl2pPr indent="228600" defTabSz="457200" latinLnBrk="0">
      <a:lnSpc>
        <a:spcPct val="118000"/>
      </a:lnSpc>
      <a:defRPr sz="2200">
        <a:latin typeface="DIN Next LT Pro Regular"/>
        <a:ea typeface="DIN Next LT Pro Regular"/>
        <a:cs typeface="DIN Next LT Pro Regular"/>
        <a:sym typeface="DIN Next LT Pro Regular"/>
      </a:defRPr>
    </a:lvl2pPr>
    <a:lvl3pPr indent="457200" defTabSz="457200" latinLnBrk="0">
      <a:lnSpc>
        <a:spcPct val="118000"/>
      </a:lnSpc>
      <a:defRPr sz="2200">
        <a:latin typeface="DIN Next LT Pro Regular"/>
        <a:ea typeface="DIN Next LT Pro Regular"/>
        <a:cs typeface="DIN Next LT Pro Regular"/>
        <a:sym typeface="DIN Next LT Pro Regular"/>
      </a:defRPr>
    </a:lvl3pPr>
    <a:lvl4pPr indent="685800" defTabSz="457200" latinLnBrk="0">
      <a:lnSpc>
        <a:spcPct val="118000"/>
      </a:lnSpc>
      <a:defRPr sz="2200">
        <a:latin typeface="DIN Next LT Pro Regular"/>
        <a:ea typeface="DIN Next LT Pro Regular"/>
        <a:cs typeface="DIN Next LT Pro Regular"/>
        <a:sym typeface="DIN Next LT Pro Regular"/>
      </a:defRPr>
    </a:lvl4pPr>
    <a:lvl5pPr indent="914400" defTabSz="457200" latinLnBrk="0">
      <a:lnSpc>
        <a:spcPct val="118000"/>
      </a:lnSpc>
      <a:defRPr sz="2200">
        <a:latin typeface="DIN Next LT Pro Regular"/>
        <a:ea typeface="DIN Next LT Pro Regular"/>
        <a:cs typeface="DIN Next LT Pro Regular"/>
        <a:sym typeface="DIN Next LT Pro Regular"/>
      </a:defRPr>
    </a:lvl5pPr>
    <a:lvl6pPr indent="1143000" defTabSz="457200" latinLnBrk="0">
      <a:lnSpc>
        <a:spcPct val="118000"/>
      </a:lnSpc>
      <a:defRPr sz="2200">
        <a:latin typeface="DIN Next LT Pro Regular"/>
        <a:ea typeface="DIN Next LT Pro Regular"/>
        <a:cs typeface="DIN Next LT Pro Regular"/>
        <a:sym typeface="DIN Next LT Pro Regular"/>
      </a:defRPr>
    </a:lvl6pPr>
    <a:lvl7pPr indent="1371600" defTabSz="457200" latinLnBrk="0">
      <a:lnSpc>
        <a:spcPct val="118000"/>
      </a:lnSpc>
      <a:defRPr sz="2200">
        <a:latin typeface="DIN Next LT Pro Regular"/>
        <a:ea typeface="DIN Next LT Pro Regular"/>
        <a:cs typeface="DIN Next LT Pro Regular"/>
        <a:sym typeface="DIN Next LT Pro Regular"/>
      </a:defRPr>
    </a:lvl7pPr>
    <a:lvl8pPr indent="1600200" defTabSz="457200" latinLnBrk="0">
      <a:lnSpc>
        <a:spcPct val="118000"/>
      </a:lnSpc>
      <a:defRPr sz="2200">
        <a:latin typeface="DIN Next LT Pro Regular"/>
        <a:ea typeface="DIN Next LT Pro Regular"/>
        <a:cs typeface="DIN Next LT Pro Regular"/>
        <a:sym typeface="DIN Next LT Pro Regular"/>
      </a:defRPr>
    </a:lvl8pPr>
    <a:lvl9pPr indent="1828800" defTabSz="457200" latinLnBrk="0">
      <a:lnSpc>
        <a:spcPct val="118000"/>
      </a:lnSpc>
      <a:defRPr sz="2200">
        <a:latin typeface="DIN Next LT Pro Regular"/>
        <a:ea typeface="DIN Next LT Pro Regular"/>
        <a:cs typeface="DIN Next LT Pro Regular"/>
        <a:sym typeface="DIN Next LT Pro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幻灯片编号"/>
          <p:cNvSpPr txBox="1"/>
          <p:nvPr>
            <p:ph type="sldNum" sz="quarter" idx="2"/>
          </p:nvPr>
        </p:nvSpPr>
        <p:spPr>
          <a:xfrm>
            <a:off x="24016481" y="25362699"/>
            <a:ext cx="711607" cy="723799"/>
          </a:xfrm>
          <a:prstGeom prst="rect">
            <a:avLst/>
          </a:prstGeom>
        </p:spPr>
        <p:txBody>
          <a:bodyPr lIns="95250" tIns="95250" rIns="95250" bIns="95250"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幻灯片 0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单击此处添加标题"/>
          <p:cNvSpPr txBox="1"/>
          <p:nvPr>
            <p:ph type="title" hasCustomPrompt="1"/>
          </p:nvPr>
        </p:nvSpPr>
        <p:spPr>
          <a:xfrm>
            <a:off x="6096000" y="5291844"/>
            <a:ext cx="36576000" cy="8748008"/>
          </a:xfrm>
          <a:prstGeom prst="rect">
            <a:avLst/>
          </a:prstGeom>
        </p:spPr>
        <p:txBody>
          <a:bodyPr lIns="182872" tIns="182872" rIns="182872" bIns="182872" anchor="b"/>
          <a:lstStyle>
            <a:lvl1pPr algn="ctr" defTabSz="3657600">
              <a:lnSpc>
                <a:spcPct val="130000"/>
              </a:lnSpc>
              <a:defRPr sz="24000" spc="0">
                <a:solidFill>
                  <a:srgbClr val="262626"/>
                </a:solidFill>
                <a:latin typeface="DIN Next LT Pro Regular"/>
                <a:ea typeface="DIN Next LT Pro Regular"/>
                <a:cs typeface="DIN Next LT Pro Regular"/>
                <a:sym typeface="DIN Next LT Pro Regular"/>
              </a:defRPr>
            </a:lvl1pPr>
          </a:lstStyle>
          <a:p>
            <a:r>
              <a:t>单击此处添加标题</a:t>
            </a:r>
          </a:p>
        </p:txBody>
      </p:sp>
      <p:sp>
        <p:nvSpPr>
          <p:cNvPr id="19" name="正文级别 1…"/>
          <p:cNvSpPr txBox="1"/>
          <p:nvPr>
            <p:ph type="body" sz="quarter" idx="1" hasCustomPrompt="1"/>
          </p:nvPr>
        </p:nvSpPr>
        <p:spPr>
          <a:xfrm>
            <a:off x="6096000" y="14408148"/>
            <a:ext cx="36576000" cy="6623057"/>
          </a:xfrm>
          <a:prstGeom prst="rect">
            <a:avLst/>
          </a:prstGeom>
        </p:spPr>
        <p:txBody>
          <a:bodyPr lIns="182872" tIns="182872" rIns="182872" bIns="182872"/>
          <a:lstStyle>
            <a:lvl1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1pPr>
            <a:lvl2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2pPr>
            <a:lvl3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3pPr>
            <a:lvl4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4pPr>
            <a:lvl5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5pPr>
          </a:lstStyle>
          <a:p>
            <a:r>
              <a:t>单击此处添加副标题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20" name="幻灯片编号"/>
          <p:cNvSpPr txBox="1"/>
          <p:nvPr>
            <p:ph type="sldNum" sz="quarter" idx="2"/>
          </p:nvPr>
        </p:nvSpPr>
        <p:spPr>
          <a:xfrm>
            <a:off x="44375952" y="25665438"/>
            <a:ext cx="1039252" cy="980424"/>
          </a:xfrm>
          <a:prstGeom prst="rect">
            <a:avLst/>
          </a:prstGeom>
        </p:spPr>
        <p:txBody>
          <a:bodyPr lIns="182872" tIns="182872" rIns="182872" bIns="182872" anchor="ctr">
            <a:normAutofit/>
          </a:bodyPr>
          <a:lstStyle>
            <a:lvl1pPr algn="r" defTabSz="3657600">
              <a:defRPr sz="4800">
                <a:solidFill>
                  <a:srgbClr val="888888"/>
                </a:solidFill>
                <a:latin typeface="DIN Next LT Pro Regular"/>
                <a:ea typeface="DIN Next LT Pro Regular"/>
                <a:cs typeface="DIN Next LT Pro Regular"/>
                <a:sym typeface="DIN Next LT Pro Regular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幻灯片">
    <p:bg>
      <p:bgPr>
        <a:gradFill flip="none" rotWithShape="1"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单击此处添加标题"/>
          <p:cNvSpPr txBox="1"/>
          <p:nvPr>
            <p:ph type="title" hasCustomPrompt="1"/>
          </p:nvPr>
        </p:nvSpPr>
        <p:spPr>
          <a:xfrm>
            <a:off x="6096000" y="5291844"/>
            <a:ext cx="36576000" cy="8748008"/>
          </a:xfrm>
          <a:prstGeom prst="rect">
            <a:avLst/>
          </a:prstGeom>
        </p:spPr>
        <p:txBody>
          <a:bodyPr lIns="182872" tIns="182872" rIns="182872" bIns="182872" anchor="b"/>
          <a:lstStyle>
            <a:lvl1pPr algn="ctr" defTabSz="3657600">
              <a:lnSpc>
                <a:spcPct val="130000"/>
              </a:lnSpc>
              <a:defRPr sz="24000" spc="0">
                <a:solidFill>
                  <a:srgbClr val="262626"/>
                </a:solidFill>
                <a:latin typeface="DIN Next LT Pro Regular"/>
                <a:ea typeface="DIN Next LT Pro Regular"/>
                <a:cs typeface="DIN Next LT Pro Regular"/>
                <a:sym typeface="DIN Next LT Pro Regular"/>
              </a:defRPr>
            </a:lvl1pPr>
          </a:lstStyle>
          <a:p>
            <a:r>
              <a:t>单击此处添加标题</a:t>
            </a:r>
          </a:p>
        </p:txBody>
      </p:sp>
      <p:sp>
        <p:nvSpPr>
          <p:cNvPr id="28" name="正文级别 1…"/>
          <p:cNvSpPr txBox="1"/>
          <p:nvPr>
            <p:ph type="body" sz="quarter" idx="1" hasCustomPrompt="1"/>
          </p:nvPr>
        </p:nvSpPr>
        <p:spPr>
          <a:xfrm>
            <a:off x="6096000" y="14408148"/>
            <a:ext cx="36576000" cy="6623057"/>
          </a:xfrm>
          <a:prstGeom prst="rect">
            <a:avLst/>
          </a:prstGeom>
        </p:spPr>
        <p:txBody>
          <a:bodyPr lIns="182872" tIns="182872" rIns="182872" bIns="182872"/>
          <a:lstStyle>
            <a:lvl1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1pPr>
            <a:lvl2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2pPr>
            <a:lvl3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3pPr>
            <a:lvl4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4pPr>
            <a:lvl5pPr marL="0" indent="0" algn="ctr" defTabSz="3657600">
              <a:lnSpc>
                <a:spcPct val="90000"/>
              </a:lnSpc>
              <a:spcBef>
                <a:spcPts val="4000"/>
              </a:spcBef>
              <a:buSzTx/>
              <a:buNone/>
              <a:defRPr sz="9600">
                <a:solidFill>
                  <a:srgbClr val="595959"/>
                </a:solidFill>
              </a:defRPr>
            </a:lvl5pPr>
          </a:lstStyle>
          <a:p>
            <a:r>
              <a:t>单击此处添加副标题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29" name="幻灯片编号"/>
          <p:cNvSpPr txBox="1"/>
          <p:nvPr>
            <p:ph type="sldNum" sz="quarter" idx="2"/>
          </p:nvPr>
        </p:nvSpPr>
        <p:spPr>
          <a:xfrm>
            <a:off x="44375952" y="25665438"/>
            <a:ext cx="1039252" cy="980424"/>
          </a:xfrm>
          <a:prstGeom prst="rect">
            <a:avLst/>
          </a:prstGeom>
        </p:spPr>
        <p:txBody>
          <a:bodyPr lIns="182872" tIns="182872" rIns="182872" bIns="182872" anchor="ctr">
            <a:normAutofit/>
          </a:bodyPr>
          <a:lstStyle>
            <a:lvl1pPr algn="r" defTabSz="3657600">
              <a:defRPr sz="4800">
                <a:solidFill>
                  <a:srgbClr val="888888"/>
                </a:solidFill>
                <a:latin typeface="DIN Next LT Pro Regular"/>
                <a:ea typeface="DIN Next LT Pro Regular"/>
                <a:cs typeface="DIN Next LT Pro Regular"/>
                <a:sym typeface="DIN Next LT Pro Regular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反白.ai" descr="反白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3033" y="1806221"/>
            <a:ext cx="6639561" cy="786707"/>
          </a:xfrm>
          <a:prstGeom prst="rect">
            <a:avLst/>
          </a:prstGeom>
          <a:ln w="25400">
            <a:miter lim="400000"/>
            <a:headEnd/>
            <a:tailEnd/>
          </a:ln>
        </p:spPr>
      </p:pic>
      <p:sp>
        <p:nvSpPr>
          <p:cNvPr id="37" name="幻灯片编号"/>
          <p:cNvSpPr txBox="1"/>
          <p:nvPr>
            <p:ph type="sldNum" sz="quarter" idx="2"/>
          </p:nvPr>
        </p:nvSpPr>
        <p:spPr>
          <a:xfrm>
            <a:off x="24069956" y="20919050"/>
            <a:ext cx="613277" cy="616326"/>
          </a:xfrm>
          <a:prstGeom prst="rect">
            <a:avLst/>
          </a:prstGeom>
        </p:spPr>
        <p:txBody>
          <a:bodyPr lIns="60207" tIns="60207" rIns="60207" bIns="60207"/>
          <a:lstStyle>
            <a:lvl1pPr>
              <a:defRPr sz="3400"/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幻灯片编号"/>
          <p:cNvSpPr txBox="1"/>
          <p:nvPr>
            <p:ph type="sldNum" sz="quarter" idx="2"/>
          </p:nvPr>
        </p:nvSpPr>
        <p:spPr>
          <a:xfrm>
            <a:off x="24069956" y="20919050"/>
            <a:ext cx="613277" cy="616326"/>
          </a:xfrm>
          <a:prstGeom prst="rect">
            <a:avLst/>
          </a:prstGeom>
        </p:spPr>
        <p:txBody>
          <a:bodyPr lIns="60207" tIns="60207" rIns="60207" bIns="60207"/>
          <a:lstStyle>
            <a:lvl1pPr>
              <a:defRPr sz="3400"/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/>
          <p:nvPr>
            <p:ph type="title" hasCustomPrompt="1"/>
          </p:nvPr>
        </p:nvSpPr>
        <p:spPr>
          <a:xfrm>
            <a:off x="2413000" y="2159000"/>
            <a:ext cx="20955000" cy="2870200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/>
          <p:nvPr>
            <p:ph type="body" idx="1" hasCustomPrompt="1"/>
          </p:nvPr>
        </p:nvSpPr>
        <p:spPr>
          <a:xfrm>
            <a:off x="2413000" y="8497009"/>
            <a:ext cx="20955000" cy="16512022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>
            <a:normAutofit/>
          </a:bodyPr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24009349" y="26174699"/>
            <a:ext cx="724308" cy="736499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b">
            <a:spAutoFit/>
          </a:bodyPr>
          <a:lstStyle>
            <a:lvl1pPr algn="ctr" defTabSz="1168400">
              <a:defRPr sz="3600">
                <a:solidFill>
                  <a:srgbClr val="00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/>
  <p:txStyles>
    <p:titleStyle>
      <a:lvl1pPr marL="0" marR="0" indent="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0" b="0" i="0" u="none" strike="noStrike" cap="none" spc="-280" baseline="0">
          <a:solidFill>
            <a:srgbClr val="FFFFFF"/>
          </a:solidFill>
          <a:uFillTx/>
          <a:latin typeface="+mn-lt"/>
          <a:ea typeface="+mn-ea"/>
          <a:cs typeface="+mn-cs"/>
          <a:sym typeface="DIN Next LT Pro Medium"/>
        </a:defRPr>
      </a:lvl1pPr>
      <a:lvl2pPr marL="0" marR="0" indent="4572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0" b="0" i="0" u="none" strike="noStrike" cap="none" spc="-280" baseline="0">
          <a:solidFill>
            <a:srgbClr val="FFFFFF"/>
          </a:solidFill>
          <a:uFillTx/>
          <a:latin typeface="+mn-lt"/>
          <a:ea typeface="+mn-ea"/>
          <a:cs typeface="+mn-cs"/>
          <a:sym typeface="DIN Next LT Pro Medium"/>
        </a:defRPr>
      </a:lvl2pPr>
      <a:lvl3pPr marL="0" marR="0" indent="9144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0" b="0" i="0" u="none" strike="noStrike" cap="none" spc="-280" baseline="0">
          <a:solidFill>
            <a:srgbClr val="FFFFFF"/>
          </a:solidFill>
          <a:uFillTx/>
          <a:latin typeface="+mn-lt"/>
          <a:ea typeface="+mn-ea"/>
          <a:cs typeface="+mn-cs"/>
          <a:sym typeface="DIN Next LT Pro Medium"/>
        </a:defRPr>
      </a:lvl3pPr>
      <a:lvl4pPr marL="0" marR="0" indent="13716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0" b="0" i="0" u="none" strike="noStrike" cap="none" spc="-280" baseline="0">
          <a:solidFill>
            <a:srgbClr val="FFFFFF"/>
          </a:solidFill>
          <a:uFillTx/>
          <a:latin typeface="+mn-lt"/>
          <a:ea typeface="+mn-ea"/>
          <a:cs typeface="+mn-cs"/>
          <a:sym typeface="DIN Next LT Pro Medium"/>
        </a:defRPr>
      </a:lvl4pPr>
      <a:lvl5pPr marL="0" marR="0" indent="18288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0" b="0" i="0" u="none" strike="noStrike" cap="none" spc="-280" baseline="0">
          <a:solidFill>
            <a:srgbClr val="FFFFFF"/>
          </a:solidFill>
          <a:uFillTx/>
          <a:latin typeface="+mn-lt"/>
          <a:ea typeface="+mn-ea"/>
          <a:cs typeface="+mn-cs"/>
          <a:sym typeface="DIN Next LT Pro Medium"/>
        </a:defRPr>
      </a:lvl5pPr>
      <a:lvl6pPr marL="0" marR="0" indent="2286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0" b="0" i="0" u="none" strike="noStrike" cap="none" spc="-280" baseline="0">
          <a:solidFill>
            <a:srgbClr val="FFFFFF"/>
          </a:solidFill>
          <a:uFillTx/>
          <a:latin typeface="+mn-lt"/>
          <a:ea typeface="+mn-ea"/>
          <a:cs typeface="+mn-cs"/>
          <a:sym typeface="DIN Next LT Pro Medium"/>
        </a:defRPr>
      </a:lvl6pPr>
      <a:lvl7pPr marL="0" marR="0" indent="27432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0" b="0" i="0" u="none" strike="noStrike" cap="none" spc="-280" baseline="0">
          <a:solidFill>
            <a:srgbClr val="FFFFFF"/>
          </a:solidFill>
          <a:uFillTx/>
          <a:latin typeface="+mn-lt"/>
          <a:ea typeface="+mn-ea"/>
          <a:cs typeface="+mn-cs"/>
          <a:sym typeface="DIN Next LT Pro Medium"/>
        </a:defRPr>
      </a:lvl7pPr>
      <a:lvl8pPr marL="0" marR="0" indent="32004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0" b="0" i="0" u="none" strike="noStrike" cap="none" spc="-280" baseline="0">
          <a:solidFill>
            <a:srgbClr val="FFFFFF"/>
          </a:solidFill>
          <a:uFillTx/>
          <a:latin typeface="+mn-lt"/>
          <a:ea typeface="+mn-ea"/>
          <a:cs typeface="+mn-cs"/>
          <a:sym typeface="DIN Next LT Pro Medium"/>
        </a:defRPr>
      </a:lvl8pPr>
      <a:lvl9pPr marL="0" marR="0" indent="36576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0" b="0" i="0" u="none" strike="noStrike" cap="none" spc="-280" baseline="0">
          <a:solidFill>
            <a:srgbClr val="FFFFFF"/>
          </a:solidFill>
          <a:uFillTx/>
          <a:latin typeface="+mn-lt"/>
          <a:ea typeface="+mn-ea"/>
          <a:cs typeface="+mn-cs"/>
          <a:sym typeface="DIN Next LT Pro Medium"/>
        </a:defRPr>
      </a:lvl9pPr>
    </p:titleStyle>
    <p:bodyStyle>
      <a:lvl1pPr marL="635000" marR="0" indent="-635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defRPr sz="5000" b="0" i="0" u="none" strike="noStrike" cap="none" spc="0" baseline="0">
          <a:solidFill>
            <a:srgbClr val="FFFFFF"/>
          </a:solidFill>
          <a:uFillTx/>
          <a:latin typeface="DIN Next LT Pro Regular"/>
          <a:ea typeface="DIN Next LT Pro Regular"/>
          <a:cs typeface="DIN Next LT Pro Regular"/>
          <a:sym typeface="DIN Next LT Pro Regular"/>
        </a:defRPr>
      </a:lvl1pPr>
      <a:lvl2pPr marL="1244600" marR="0" indent="-635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defRPr sz="5000" b="0" i="0" u="none" strike="noStrike" cap="none" spc="0" baseline="0">
          <a:solidFill>
            <a:srgbClr val="FFFFFF"/>
          </a:solidFill>
          <a:uFillTx/>
          <a:latin typeface="DIN Next LT Pro Regular"/>
          <a:ea typeface="DIN Next LT Pro Regular"/>
          <a:cs typeface="DIN Next LT Pro Regular"/>
          <a:sym typeface="DIN Next LT Pro Regular"/>
        </a:defRPr>
      </a:lvl2pPr>
      <a:lvl3pPr marL="1854200" marR="0" indent="-635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defRPr sz="5000" b="0" i="0" u="none" strike="noStrike" cap="none" spc="0" baseline="0">
          <a:solidFill>
            <a:srgbClr val="FFFFFF"/>
          </a:solidFill>
          <a:uFillTx/>
          <a:latin typeface="DIN Next LT Pro Regular"/>
          <a:ea typeface="DIN Next LT Pro Regular"/>
          <a:cs typeface="DIN Next LT Pro Regular"/>
          <a:sym typeface="DIN Next LT Pro Regular"/>
        </a:defRPr>
      </a:lvl3pPr>
      <a:lvl4pPr marL="2463800" marR="0" indent="-635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defRPr sz="5000" b="0" i="0" u="none" strike="noStrike" cap="none" spc="0" baseline="0">
          <a:solidFill>
            <a:srgbClr val="FFFFFF"/>
          </a:solidFill>
          <a:uFillTx/>
          <a:latin typeface="DIN Next LT Pro Regular"/>
          <a:ea typeface="DIN Next LT Pro Regular"/>
          <a:cs typeface="DIN Next LT Pro Regular"/>
          <a:sym typeface="DIN Next LT Pro Regular"/>
        </a:defRPr>
      </a:lvl4pPr>
      <a:lvl5pPr marL="3073400" marR="0" indent="-635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defRPr sz="5000" b="0" i="0" u="none" strike="noStrike" cap="none" spc="0" baseline="0">
          <a:solidFill>
            <a:srgbClr val="FFFFFF"/>
          </a:solidFill>
          <a:uFillTx/>
          <a:latin typeface="DIN Next LT Pro Regular"/>
          <a:ea typeface="DIN Next LT Pro Regular"/>
          <a:cs typeface="DIN Next LT Pro Regular"/>
          <a:sym typeface="DIN Next LT Pro Regular"/>
        </a:defRPr>
      </a:lvl5pPr>
      <a:lvl6pPr marL="3683000" marR="0" indent="-635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defRPr sz="5000" b="0" i="0" u="none" strike="noStrike" cap="none" spc="0" baseline="0">
          <a:solidFill>
            <a:srgbClr val="FFFFFF"/>
          </a:solidFill>
          <a:uFillTx/>
          <a:latin typeface="DIN Next LT Pro Regular"/>
          <a:ea typeface="DIN Next LT Pro Regular"/>
          <a:cs typeface="DIN Next LT Pro Regular"/>
          <a:sym typeface="DIN Next LT Pro Regular"/>
        </a:defRPr>
      </a:lvl6pPr>
      <a:lvl7pPr marL="4292600" marR="0" indent="-635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defRPr sz="5000" b="0" i="0" u="none" strike="noStrike" cap="none" spc="0" baseline="0">
          <a:solidFill>
            <a:srgbClr val="FFFFFF"/>
          </a:solidFill>
          <a:uFillTx/>
          <a:latin typeface="DIN Next LT Pro Regular"/>
          <a:ea typeface="DIN Next LT Pro Regular"/>
          <a:cs typeface="DIN Next LT Pro Regular"/>
          <a:sym typeface="DIN Next LT Pro Regular"/>
        </a:defRPr>
      </a:lvl7pPr>
      <a:lvl8pPr marL="4902200" marR="0" indent="-635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defRPr sz="5000" b="0" i="0" u="none" strike="noStrike" cap="none" spc="0" baseline="0">
          <a:solidFill>
            <a:srgbClr val="FFFFFF"/>
          </a:solidFill>
          <a:uFillTx/>
          <a:latin typeface="DIN Next LT Pro Regular"/>
          <a:ea typeface="DIN Next LT Pro Regular"/>
          <a:cs typeface="DIN Next LT Pro Regular"/>
          <a:sym typeface="DIN Next LT Pro Regular"/>
        </a:defRPr>
      </a:lvl8pPr>
      <a:lvl9pPr marL="5511800" marR="0" indent="-635000" algn="l" defTabSz="48768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defRPr sz="5000" b="0" i="0" u="none" strike="noStrike" cap="none" spc="0" baseline="0">
          <a:solidFill>
            <a:srgbClr val="FFFFFF"/>
          </a:solidFill>
          <a:uFillTx/>
          <a:latin typeface="DIN Next LT Pro Regular"/>
          <a:ea typeface="DIN Next LT Pro Regular"/>
          <a:cs typeface="DIN Next LT Pro Regular"/>
          <a:sym typeface="DIN Next LT Pro Regular"/>
        </a:defRPr>
      </a:lvl9pPr>
    </p:bodyStyle>
    <p:otherStyle>
      <a:lvl1pPr marL="0" marR="0" indent="0" algn="ctr" defTabSz="116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457200" algn="ctr" defTabSz="116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914400" algn="ctr" defTabSz="116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1371600" algn="ctr" defTabSz="116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1828800" algn="ctr" defTabSz="116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2286000" algn="ctr" defTabSz="116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2743200" algn="ctr" defTabSz="116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3200400" algn="ctr" defTabSz="116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3657600" algn="ctr" defTabSz="116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9.png"/><Relationship Id="rId7" Type="http://schemas.openxmlformats.org/officeDocument/2006/relationships/image" Target="../media/image10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2.xml"/><Relationship Id="rId14" Type="http://schemas.openxmlformats.org/officeDocument/2006/relationships/tags" Target="../tags/tag1.xml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16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4.xml"/><Relationship Id="rId10" Type="http://schemas.openxmlformats.org/officeDocument/2006/relationships/tags" Target="../tags/tag3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6.xml"/><Relationship Id="rId2" Type="http://schemas.microsoft.com/office/2007/relationships/media" Target="../media/media1.mp4"/><Relationship Id="rId19" Type="http://schemas.openxmlformats.org/officeDocument/2006/relationships/tags" Target="../tags/tag5.xml"/><Relationship Id="rId18" Type="http://schemas.openxmlformats.org/officeDocument/2006/relationships/image" Target="../media/image15.png"/><Relationship Id="rId17" Type="http://schemas.openxmlformats.org/officeDocument/2006/relationships/image" Target="../media/image14.png"/><Relationship Id="rId16" Type="http://schemas.openxmlformats.org/officeDocument/2006/relationships/image" Target="../media/image13.png"/><Relationship Id="rId15" Type="http://schemas.openxmlformats.org/officeDocument/2006/relationships/image" Target="../media/image12.png"/><Relationship Id="rId14" Type="http://schemas.openxmlformats.org/officeDocument/2006/relationships/image" Target="../media/image11.png"/><Relationship Id="rId13" Type="http://schemas.openxmlformats.org/officeDocument/2006/relationships/image" Target="../media/image8.png"/><Relationship Id="rId12" Type="http://schemas.openxmlformats.org/officeDocument/2006/relationships/image" Target="../media/image16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矩形"/>
          <p:cNvSpPr/>
          <p:nvPr/>
        </p:nvSpPr>
        <p:spPr>
          <a:xfrm>
            <a:off x="1651000" y="7327859"/>
            <a:ext cx="44825184" cy="18190717"/>
          </a:xfrm>
          <a:prstGeom prst="rect">
            <a:avLst/>
          </a:prstGeom>
          <a:solidFill>
            <a:srgbClr val="212121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grpSp>
        <p:nvGrpSpPr>
          <p:cNvPr id="124" name="成组"/>
          <p:cNvGrpSpPr/>
          <p:nvPr/>
        </p:nvGrpSpPr>
        <p:grpSpPr>
          <a:xfrm>
            <a:off x="9729069" y="16124412"/>
            <a:ext cx="5080002" cy="5455879"/>
            <a:chOff x="0" y="0"/>
            <a:chExt cx="5080000" cy="5455877"/>
          </a:xfrm>
        </p:grpSpPr>
        <p:sp>
          <p:nvSpPr>
            <p:cNvPr id="121" name="矩形"/>
            <p:cNvSpPr/>
            <p:nvPr/>
          </p:nvSpPr>
          <p:spPr>
            <a:xfrm>
              <a:off x="0" y="5405077"/>
              <a:ext cx="2540000" cy="50801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22" name="矩形"/>
            <p:cNvSpPr/>
            <p:nvPr/>
          </p:nvSpPr>
          <p:spPr>
            <a:xfrm>
              <a:off x="0" y="0"/>
              <a:ext cx="5080001" cy="508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23" name="矩形"/>
            <p:cNvSpPr/>
            <p:nvPr/>
          </p:nvSpPr>
          <p:spPr>
            <a:xfrm rot="16200000">
              <a:off x="-158750" y="2722574"/>
              <a:ext cx="5397501" cy="50801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sp>
        <p:nvSpPr>
          <p:cNvPr id="125" name="矩形"/>
          <p:cNvSpPr/>
          <p:nvPr/>
        </p:nvSpPr>
        <p:spPr>
          <a:xfrm>
            <a:off x="21447005" y="16111714"/>
            <a:ext cx="7264897" cy="508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sp>
        <p:nvSpPr>
          <p:cNvPr id="126" name="100% Home Power, Zero to Grid"/>
          <p:cNvSpPr txBox="1"/>
          <p:nvPr/>
        </p:nvSpPr>
        <p:spPr>
          <a:xfrm>
            <a:off x="1651000" y="2980410"/>
            <a:ext cx="22373336" cy="1727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pPr lvl="1" indent="0" algn="l">
              <a:lnSpc>
                <a:spcPct val="90000"/>
              </a:lnSpc>
              <a:defRPr sz="12000" spc="239">
                <a:gradFill flip="none" rotWithShape="1">
                  <a:gsLst>
                    <a:gs pos="0">
                      <a:srgbClr val="FFFFFF"/>
                    </a:gs>
                    <a:gs pos="100000">
                      <a:srgbClr val="C0C0C0"/>
                    </a:gs>
                  </a:gsLst>
                  <a:lin ang="3600000" scaled="0"/>
                </a:gradFill>
                <a:latin typeface="DIN Next LT Pro Bold"/>
                <a:ea typeface="DIN Next LT Pro Bold"/>
                <a:cs typeface="DIN Next LT Pro Bold"/>
                <a:sym typeface="DIN Next LT Pro Bold"/>
              </a:defRPr>
            </a:pPr>
            <a:r>
              <a:t>100% Home Power, Zero to Grid</a:t>
            </a:r>
          </a:p>
        </p:txBody>
      </p:sp>
      <p:sp>
        <p:nvSpPr>
          <p:cNvPr id="127" name="Solarbank 2 E1600 Pro"/>
          <p:cNvSpPr txBox="1"/>
          <p:nvPr/>
        </p:nvSpPr>
        <p:spPr>
          <a:xfrm>
            <a:off x="1651000" y="1724055"/>
            <a:ext cx="6422137" cy="698501"/>
          </a:xfrm>
          <a:prstGeom prst="rect">
            <a:avLst/>
          </a:prstGeom>
          <a:ln w="25400">
            <a:miter lim="400000"/>
          </a:ln>
        </p:spPr>
        <p:txBody>
          <a:bodyPr wrap="none" lIns="95250" tIns="95250" rIns="95250" bIns="95250" anchor="ctr">
            <a:spAutoFit/>
          </a:bodyPr>
          <a:lstStyle>
            <a:lvl1pPr algn="l">
              <a:defRPr sz="4000" spc="400">
                <a:solidFill>
                  <a:srgbClr val="FFFFFF"/>
                </a:solidFill>
                <a:latin typeface="DIN Next LT Pro Bold"/>
                <a:ea typeface="DIN Next LT Pro Bold"/>
                <a:cs typeface="DIN Next LT Pro Bold"/>
                <a:sym typeface="DIN Next LT Pro Bold"/>
              </a:defRPr>
            </a:lvl1pPr>
          </a:lstStyle>
          <a:p>
            <a:r>
              <a:t>Solarbank 2 E1600 Pro</a:t>
            </a:r>
          </a:p>
        </p:txBody>
      </p:sp>
      <p:sp>
        <p:nvSpPr>
          <p:cNvPr id="128" name="Solarbank 2 E1600 AC"/>
          <p:cNvSpPr txBox="1"/>
          <p:nvPr/>
        </p:nvSpPr>
        <p:spPr>
          <a:xfrm>
            <a:off x="10388348" y="1724055"/>
            <a:ext cx="6081269" cy="698501"/>
          </a:xfrm>
          <a:prstGeom prst="rect">
            <a:avLst/>
          </a:prstGeom>
          <a:ln w="25400">
            <a:miter lim="400000"/>
          </a:ln>
        </p:spPr>
        <p:txBody>
          <a:bodyPr wrap="none" lIns="95250" tIns="95250" rIns="95250" bIns="95250" anchor="ctr">
            <a:spAutoFit/>
          </a:bodyPr>
          <a:lstStyle>
            <a:lvl1pPr algn="l">
              <a:defRPr sz="4000" spc="400">
                <a:solidFill>
                  <a:srgbClr val="BABBBB"/>
                </a:solidFill>
              </a:defRPr>
            </a:lvl1pPr>
          </a:lstStyle>
          <a:p>
            <a:r>
              <a:t>Solarbank 2 E1600 AC</a:t>
            </a:r>
          </a:p>
        </p:txBody>
      </p:sp>
      <p:sp>
        <p:nvSpPr>
          <p:cNvPr id="129" name="https://anker-in.feishu.cn/docx/CXb9dsdD4o6pR4xC2lLc6SvZnpd"/>
          <p:cNvSpPr txBox="1"/>
          <p:nvPr/>
        </p:nvSpPr>
        <p:spPr>
          <a:xfrm>
            <a:off x="800277" y="-1167972"/>
            <a:ext cx="10965435" cy="5969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r>
              <a:t>https://anker-in.feishu.cn/docx/CXb9dsdD4o6pR4xC2lLc6SvZnpd</a:t>
            </a:r>
          </a:p>
        </p:txBody>
      </p:sp>
      <p:grpSp>
        <p:nvGrpSpPr>
          <p:cNvPr id="132" name="成组"/>
          <p:cNvGrpSpPr/>
          <p:nvPr/>
        </p:nvGrpSpPr>
        <p:grpSpPr>
          <a:xfrm>
            <a:off x="3280993" y="14179324"/>
            <a:ext cx="5599240" cy="9503287"/>
            <a:chOff x="0" y="0"/>
            <a:chExt cx="5599239" cy="9503284"/>
          </a:xfrm>
        </p:grpSpPr>
        <p:pic>
          <p:nvPicPr>
            <p:cNvPr id="130" name="DE-PNG-B514341D-01_副本.png" descr="DE-PNG-B514341D-01_副本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935961" y="4854290"/>
              <a:ext cx="3713033" cy="5584957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31" name="DE-PNG-B514341D-01_副本.png" descr="DE-PNG-B514341D-01_副本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950245" y="-935962"/>
              <a:ext cx="3713033" cy="5584957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135" name="成组"/>
          <p:cNvGrpSpPr/>
          <p:nvPr/>
        </p:nvGrpSpPr>
        <p:grpSpPr>
          <a:xfrm>
            <a:off x="14873560" y="12105599"/>
            <a:ext cx="6749008" cy="7593369"/>
            <a:chOff x="0" y="0"/>
            <a:chExt cx="6749007" cy="7593367"/>
          </a:xfrm>
        </p:grpSpPr>
        <p:pic>
          <p:nvPicPr>
            <p:cNvPr id="133" name="17C2-正面.png" descr="17C2-正面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6749008" cy="6749008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34" name="多1个电池包.psd" descr="多1个电池包.psd"/>
            <p:cNvPicPr>
              <a:picLocks noChangeAspect="1"/>
            </p:cNvPicPr>
            <p:nvPr/>
          </p:nvPicPr>
          <p:blipFill>
            <a:blip r:embed="rId3"/>
            <a:srcRect l="28698" t="51803" r="28698" b="28698"/>
            <a:stretch>
              <a:fillRect/>
            </a:stretch>
          </p:blipFill>
          <p:spPr>
            <a:xfrm>
              <a:off x="396026" y="4769435"/>
              <a:ext cx="6170221" cy="2823933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136" name="anker-solix-smart-meter-267939_580x_crop_center_4064238f-d6ab-4f88-9644-f95a59759564 拷贝.png" descr="anker-solix-smart-meter-267939_580x_crop_center_4064238f-d6ab-4f88-9644-f95a59759564 拷贝.png"/>
          <p:cNvPicPr>
            <a:picLocks noChangeAspect="1"/>
          </p:cNvPicPr>
          <p:nvPr/>
        </p:nvPicPr>
        <p:blipFill>
          <a:blip r:embed="rId4"/>
          <a:srcRect l="9870" t="9870" r="9870" b="9870"/>
          <a:stretch>
            <a:fillRect/>
          </a:stretch>
        </p:blipFill>
        <p:spPr>
          <a:xfrm>
            <a:off x="23443474" y="9395118"/>
            <a:ext cx="3628002" cy="362800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37" name="Grid_无边框.svg" descr="Grid_无边框.sv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658" y="13567928"/>
            <a:ext cx="4668712" cy="466871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sp>
        <p:nvSpPr>
          <p:cNvPr id="138" name="Smart Meter¹"/>
          <p:cNvSpPr txBox="1"/>
          <p:nvPr/>
        </p:nvSpPr>
        <p:spPr>
          <a:xfrm>
            <a:off x="26404428" y="9925365"/>
            <a:ext cx="17647215" cy="1104900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Smart Meter¹</a:t>
            </a:r>
          </a:p>
        </p:txBody>
      </p:sp>
      <p:sp>
        <p:nvSpPr>
          <p:cNvPr id="139" name="Discharge power according to real-time needs, ensuring you have 100% self-consumption of energy."/>
          <p:cNvSpPr txBox="1"/>
          <p:nvPr/>
        </p:nvSpPr>
        <p:spPr>
          <a:xfrm>
            <a:off x="15560039" y="20661861"/>
            <a:ext cx="12182050" cy="12192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>
            <a:spAutoFit/>
          </a:bodyPr>
          <a:lstStyle>
            <a:lvl1pPr algn="l">
              <a:lnSpc>
                <a:spcPct val="80000"/>
              </a:lnSpc>
              <a:defRPr sz="4000">
                <a:solidFill>
                  <a:srgbClr val="D5D5D5"/>
                </a:solidFill>
              </a:defRPr>
            </a:lvl1pPr>
          </a:lstStyle>
          <a:p>
            <a:r>
              <a:t>Discharge power according to real-time needs, ensuring you have 100% self-consumption of energy.</a:t>
            </a:r>
          </a:p>
        </p:txBody>
      </p:sp>
      <p:sp>
        <p:nvSpPr>
          <p:cNvPr id="140" name="矩形"/>
          <p:cNvSpPr/>
          <p:nvPr/>
        </p:nvSpPr>
        <p:spPr>
          <a:xfrm>
            <a:off x="35858332" y="16111712"/>
            <a:ext cx="5080001" cy="508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sp>
        <p:nvSpPr>
          <p:cNvPr id="141" name="Solar power is adjusted according to bypass requirements to avoid sending energy to the grid."/>
          <p:cNvSpPr txBox="1"/>
          <p:nvPr/>
        </p:nvSpPr>
        <p:spPr>
          <a:xfrm>
            <a:off x="3066736" y="11991516"/>
            <a:ext cx="10297069" cy="17272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lnSpc>
                <a:spcPct val="80000"/>
              </a:lnSpc>
              <a:defRPr sz="4000">
                <a:solidFill>
                  <a:srgbClr val="D5D5D5"/>
                </a:solidFill>
              </a:defRPr>
            </a:lvl1pPr>
          </a:lstStyle>
          <a:p>
            <a:r>
              <a:t>Solar power is adjusted according to bypass requirements to avoid sending energy to the grid.</a:t>
            </a:r>
          </a:p>
        </p:txBody>
      </p:sp>
      <p:sp>
        <p:nvSpPr>
          <p:cNvPr id="142" name="The Solarbank 2 series now meets compliance requirements in all European countries where the product is sold.…"/>
          <p:cNvSpPr txBox="1"/>
          <p:nvPr/>
        </p:nvSpPr>
        <p:spPr>
          <a:xfrm>
            <a:off x="1651000" y="5001895"/>
            <a:ext cx="38534975" cy="1741805"/>
          </a:xfrm>
          <a:prstGeom prst="rect">
            <a:avLst/>
          </a:prstGeom>
          <a:ln w="25400">
            <a:miter lim="400000"/>
          </a:ln>
        </p:spPr>
        <p:txBody>
          <a:bodyPr wrap="square" lIns="101600" tIns="101600" rIns="101600" bIns="101600">
            <a:spAutoFit/>
          </a:bodyPr>
          <a:lstStyle/>
          <a:p>
            <a:pPr algn="l">
              <a:defRPr sz="5000">
                <a:solidFill>
                  <a:srgbClr val="FFFFFF"/>
                </a:solidFill>
              </a:defRPr>
            </a:pPr>
            <a:r>
              <a:t>The Solarbank 2 series now meets compliance requirements in all European countries where the product is sold.</a:t>
            </a:r>
          </a:p>
          <a:p>
            <a:pPr algn="l">
              <a:defRPr sz="5000">
                <a:solidFill>
                  <a:srgbClr val="FFFFFF"/>
                </a:solidFill>
              </a:defRPr>
            </a:pPr>
            <a:r>
              <a:t>When connected with Anker SOLIX Smart Meter, zero feed-in can be achieved to avoid using grid power.</a:t>
            </a:r>
          </a:p>
        </p:txBody>
      </p:sp>
      <p:sp>
        <p:nvSpPr>
          <p:cNvPr id="143" name="¹The zero feed-in feature requires Anker SOLIX Smart Meter. In Italy, Solarbank 2 only supports 350W  discharging without a smart meter. For countries with feed-in restrictions (Poland, Hungary, Czechia, Slovakia, Romania, Sweden, Norway), a smart meter "/>
          <p:cNvSpPr txBox="1"/>
          <p:nvPr/>
        </p:nvSpPr>
        <p:spPr>
          <a:xfrm>
            <a:off x="1651000" y="25614630"/>
            <a:ext cx="44713525" cy="1680210"/>
          </a:xfrm>
          <a:prstGeom prst="rect">
            <a:avLst/>
          </a:prstGeom>
          <a:ln w="25400">
            <a:miter lim="400000"/>
          </a:ln>
        </p:spPr>
        <p:txBody>
          <a:bodyPr wrap="square" lIns="101600" tIns="101600" rIns="101600" bIns="101600" anchor="ctr">
            <a:spAutoFit/>
          </a:bodyPr>
          <a:lstStyle/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¹The zero feed-in feature requires Anker SOLIX Smart Meter. In Italy, Solarbank 2 only supports 350W  discharging without a smart meter. For countries with feed-in restrictions (Poland, Hungary, Czechia, Slovakia, Romania, Sweden, Norway), a smart meter is required. For other countries, contact our support team for details. </a:t>
            </a:r>
          </a:p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This feature requires a software version of at least </a:t>
            </a:r>
            <a:r>
              <a:rPr/>
              <a:t>1.0.5.25</a:t>
            </a:r>
            <a:r>
              <a:t>.</a:t>
            </a:r>
          </a:p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Images and configuration are for demonstrative purposes only. Refer to the product manual for the most accurate information.</a:t>
            </a:r>
          </a:p>
        </p:txBody>
      </p:sp>
      <p:sp>
        <p:nvSpPr>
          <p:cNvPr id="144" name="Solar Panels"/>
          <p:cNvSpPr txBox="1"/>
          <p:nvPr/>
        </p:nvSpPr>
        <p:spPr>
          <a:xfrm>
            <a:off x="3066736" y="10875263"/>
            <a:ext cx="10137160" cy="11049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Solar Panels</a:t>
            </a:r>
          </a:p>
        </p:txBody>
      </p:sp>
      <p:sp>
        <p:nvSpPr>
          <p:cNvPr id="145" name="Monitor home loads in real time and make adjustments. Solarbank 2 changes discharging within 3 seconds."/>
          <p:cNvSpPr txBox="1"/>
          <p:nvPr/>
        </p:nvSpPr>
        <p:spPr>
          <a:xfrm>
            <a:off x="26404428" y="11054248"/>
            <a:ext cx="10703042" cy="17272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lnSpc>
                <a:spcPct val="80000"/>
              </a:lnSpc>
              <a:defRPr sz="4000">
                <a:solidFill>
                  <a:srgbClr val="D5D5D5"/>
                </a:solidFill>
              </a:defRPr>
            </a:lvl1pPr>
          </a:lstStyle>
          <a:p>
            <a:r>
              <a:t>Monitor home loads in real time and make adjustments. Solarbank 2 changes discharging within 3 seconds.</a:t>
            </a:r>
          </a:p>
        </p:txBody>
      </p:sp>
      <p:sp>
        <p:nvSpPr>
          <p:cNvPr id="146" name="Solarbank 2"/>
          <p:cNvSpPr txBox="1"/>
          <p:nvPr/>
        </p:nvSpPr>
        <p:spPr>
          <a:xfrm>
            <a:off x="15560039" y="19640664"/>
            <a:ext cx="14376385" cy="11049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Solarbank 2</a:t>
            </a:r>
          </a:p>
        </p:txBody>
      </p:sp>
      <p:pic>
        <p:nvPicPr>
          <p:cNvPr id="147" name="未标题-1_复制_3.svg" descr="未标题-1_复制_3.sv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46332" y="14474491"/>
            <a:ext cx="6481053" cy="3240527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48" name="未标题-1_复制_4.svg" descr="未标题-1_复制_4.svg"/>
          <p:cNvPicPr>
            <a:picLocks noChangeAspect="1"/>
          </p:cNvPicPr>
          <p:nvPr/>
        </p:nvPicPr>
        <p:blipFill>
          <a:blip r:embed="rId7">
            <a:alphaModFix amt="40454"/>
          </a:blip>
          <a:stretch>
            <a:fillRect/>
          </a:stretch>
        </p:blipFill>
        <p:spPr>
          <a:xfrm>
            <a:off x="30208875" y="17282476"/>
            <a:ext cx="4155962" cy="2077982"/>
          </a:xfrm>
          <a:prstGeom prst="rect">
            <a:avLst/>
          </a:prstGeom>
          <a:ln w="25400">
            <a:miter lim="4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indefinite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indefinite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indefinite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13" animBg="1" advAuto="0"/>
      <p:bldP spid="145" grpId="8" animBg="1" advAuto="0"/>
      <p:bldP spid="136" grpId="9" animBg="1" advAuto="0"/>
      <p:bldP spid="132" grpId="3" animBg="1" advAuto="0"/>
      <p:bldP spid="147" grpId="14" animBg="1" advAuto="0"/>
      <p:bldP spid="125" grpId="11" animBg="1" advAuto="0"/>
      <p:bldP spid="139" grpId="5" animBg="1" advAuto="0"/>
      <p:bldP spid="135" grpId="6" animBg="1" advAuto="0"/>
      <p:bldP spid="144" grpId="1" animBg="1" advAuto="0"/>
      <p:bldP spid="141" grpId="2" animBg="1" advAuto="0"/>
      <p:bldP spid="148" grpId="15" animBg="1" advAuto="0"/>
      <p:bldP spid="140" grpId="12" animBg="1" advAuto="0"/>
      <p:bldP spid="146" grpId="4" animBg="1" advAuto="0"/>
      <p:bldP spid="138" grpId="7" animBg="1" advAuto="0"/>
      <p:bldP spid="124" grpId="1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矩形"/>
          <p:cNvSpPr/>
          <p:nvPr/>
        </p:nvSpPr>
        <p:spPr>
          <a:xfrm>
            <a:off x="1651000" y="7327859"/>
            <a:ext cx="44825184" cy="18190717"/>
          </a:xfrm>
          <a:prstGeom prst="rect">
            <a:avLst/>
          </a:prstGeom>
          <a:solidFill>
            <a:srgbClr val="212121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grpSp>
        <p:nvGrpSpPr>
          <p:cNvPr id="154" name="成组"/>
          <p:cNvGrpSpPr/>
          <p:nvPr/>
        </p:nvGrpSpPr>
        <p:grpSpPr>
          <a:xfrm>
            <a:off x="9729069" y="16124412"/>
            <a:ext cx="5080002" cy="5455879"/>
            <a:chOff x="0" y="0"/>
            <a:chExt cx="5080000" cy="5455877"/>
          </a:xfrm>
        </p:grpSpPr>
        <p:sp>
          <p:nvSpPr>
            <p:cNvPr id="151" name="矩形"/>
            <p:cNvSpPr/>
            <p:nvPr/>
          </p:nvSpPr>
          <p:spPr>
            <a:xfrm>
              <a:off x="0" y="5405077"/>
              <a:ext cx="2540000" cy="50801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52" name="矩形"/>
            <p:cNvSpPr/>
            <p:nvPr/>
          </p:nvSpPr>
          <p:spPr>
            <a:xfrm>
              <a:off x="0" y="0"/>
              <a:ext cx="5080001" cy="508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53" name="矩形"/>
            <p:cNvSpPr/>
            <p:nvPr/>
          </p:nvSpPr>
          <p:spPr>
            <a:xfrm rot="16200000">
              <a:off x="-158750" y="2722574"/>
              <a:ext cx="5397501" cy="50801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sp>
        <p:nvSpPr>
          <p:cNvPr id="155" name="矩形"/>
          <p:cNvSpPr/>
          <p:nvPr/>
        </p:nvSpPr>
        <p:spPr>
          <a:xfrm>
            <a:off x="21447005" y="16111714"/>
            <a:ext cx="7264897" cy="508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sp>
        <p:nvSpPr>
          <p:cNvPr id="156" name="100% Home Power, Zero to Grid"/>
          <p:cNvSpPr txBox="1"/>
          <p:nvPr/>
        </p:nvSpPr>
        <p:spPr>
          <a:xfrm>
            <a:off x="1651000" y="2980410"/>
            <a:ext cx="22373336" cy="1727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pPr lvl="1" indent="0" algn="l">
              <a:lnSpc>
                <a:spcPct val="90000"/>
              </a:lnSpc>
              <a:defRPr sz="12000" spc="239">
                <a:gradFill flip="none" rotWithShape="1">
                  <a:gsLst>
                    <a:gs pos="0">
                      <a:srgbClr val="FFFFFF"/>
                    </a:gs>
                    <a:gs pos="100000">
                      <a:srgbClr val="C0C0C0"/>
                    </a:gs>
                  </a:gsLst>
                  <a:lin ang="3600000" scaled="0"/>
                </a:gradFill>
                <a:latin typeface="DIN Next LT Pro Bold"/>
                <a:ea typeface="DIN Next LT Pro Bold"/>
                <a:cs typeface="DIN Next LT Pro Bold"/>
                <a:sym typeface="DIN Next LT Pro Bold"/>
              </a:defRPr>
            </a:pPr>
            <a:r>
              <a:t>100% Home Power, Zero to Grid</a:t>
            </a:r>
          </a:p>
        </p:txBody>
      </p:sp>
      <p:sp>
        <p:nvSpPr>
          <p:cNvPr id="157" name="Solarbank 2 E1600 Pro"/>
          <p:cNvSpPr txBox="1"/>
          <p:nvPr/>
        </p:nvSpPr>
        <p:spPr>
          <a:xfrm>
            <a:off x="1651000" y="1724055"/>
            <a:ext cx="6422137" cy="698501"/>
          </a:xfrm>
          <a:prstGeom prst="rect">
            <a:avLst/>
          </a:prstGeom>
          <a:ln w="25400">
            <a:miter lim="400000"/>
          </a:ln>
        </p:spPr>
        <p:txBody>
          <a:bodyPr wrap="none" lIns="95250" tIns="95250" rIns="95250" bIns="95250" anchor="ctr">
            <a:spAutoFit/>
          </a:bodyPr>
          <a:lstStyle>
            <a:lvl1pPr algn="l">
              <a:defRPr sz="4000" spc="400">
                <a:solidFill>
                  <a:srgbClr val="FFFFFF"/>
                </a:solidFill>
                <a:latin typeface="DIN Next LT Pro Bold"/>
                <a:ea typeface="DIN Next LT Pro Bold"/>
                <a:cs typeface="DIN Next LT Pro Bold"/>
                <a:sym typeface="DIN Next LT Pro Bold"/>
              </a:defRPr>
            </a:lvl1pPr>
          </a:lstStyle>
          <a:p>
            <a:r>
              <a:t>Solarbank 2 E1600 Pro</a:t>
            </a:r>
          </a:p>
        </p:txBody>
      </p:sp>
      <p:sp>
        <p:nvSpPr>
          <p:cNvPr id="158" name="Solarbank 2 E1600 AC"/>
          <p:cNvSpPr txBox="1"/>
          <p:nvPr/>
        </p:nvSpPr>
        <p:spPr>
          <a:xfrm>
            <a:off x="10388348" y="1724055"/>
            <a:ext cx="6081269" cy="698501"/>
          </a:xfrm>
          <a:prstGeom prst="rect">
            <a:avLst/>
          </a:prstGeom>
          <a:ln w="25400">
            <a:miter lim="400000"/>
          </a:ln>
        </p:spPr>
        <p:txBody>
          <a:bodyPr wrap="none" lIns="95250" tIns="95250" rIns="95250" bIns="95250" anchor="ctr">
            <a:spAutoFit/>
          </a:bodyPr>
          <a:lstStyle>
            <a:lvl1pPr algn="l">
              <a:defRPr sz="4000" spc="400">
                <a:solidFill>
                  <a:srgbClr val="BABBBB"/>
                </a:solidFill>
              </a:defRPr>
            </a:lvl1pPr>
          </a:lstStyle>
          <a:p>
            <a:r>
              <a:t>Solarbank 2 E1600 AC</a:t>
            </a:r>
          </a:p>
        </p:txBody>
      </p:sp>
      <p:sp>
        <p:nvSpPr>
          <p:cNvPr id="159" name="https://anker-in.feishu.cn/docx/CXb9dsdD4o6pR4xC2lLc6SvZnpd"/>
          <p:cNvSpPr txBox="1"/>
          <p:nvPr/>
        </p:nvSpPr>
        <p:spPr>
          <a:xfrm>
            <a:off x="800277" y="-1167972"/>
            <a:ext cx="10965435" cy="5969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r>
              <a:t>https://anker-in.feishu.cn/docx/CXb9dsdD4o6pR4xC2lLc6SvZnpd</a:t>
            </a:r>
          </a:p>
        </p:txBody>
      </p:sp>
      <p:grpSp>
        <p:nvGrpSpPr>
          <p:cNvPr id="162" name="成组"/>
          <p:cNvGrpSpPr/>
          <p:nvPr/>
        </p:nvGrpSpPr>
        <p:grpSpPr>
          <a:xfrm>
            <a:off x="3280993" y="14179324"/>
            <a:ext cx="5599240" cy="9503287"/>
            <a:chOff x="0" y="0"/>
            <a:chExt cx="5599239" cy="9503284"/>
          </a:xfrm>
        </p:grpSpPr>
        <p:pic>
          <p:nvPicPr>
            <p:cNvPr id="160" name="DE-PNG-B514341D-01_副本.png" descr="DE-PNG-B514341D-01_副本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935961" y="4854290"/>
              <a:ext cx="3713033" cy="5584957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1" name="DE-PNG-B514341D-01_副本.png" descr="DE-PNG-B514341D-01_副本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950245" y="-935962"/>
              <a:ext cx="3713033" cy="5584957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165" name="成组"/>
          <p:cNvGrpSpPr/>
          <p:nvPr/>
        </p:nvGrpSpPr>
        <p:grpSpPr>
          <a:xfrm>
            <a:off x="14873560" y="12105599"/>
            <a:ext cx="6749008" cy="7593369"/>
            <a:chOff x="0" y="0"/>
            <a:chExt cx="6749007" cy="7593367"/>
          </a:xfrm>
        </p:grpSpPr>
        <p:pic>
          <p:nvPicPr>
            <p:cNvPr id="163" name="17C2-正面.png" descr="17C2-正面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6749008" cy="6749008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4" name="多1个电池包.psd" descr="多1个电池包.psd"/>
            <p:cNvPicPr>
              <a:picLocks noChangeAspect="1"/>
            </p:cNvPicPr>
            <p:nvPr/>
          </p:nvPicPr>
          <p:blipFill>
            <a:blip r:embed="rId3"/>
            <a:srcRect l="28698" t="51803" r="28698" b="28698"/>
            <a:stretch>
              <a:fillRect/>
            </a:stretch>
          </p:blipFill>
          <p:spPr>
            <a:xfrm>
              <a:off x="396026" y="4769435"/>
              <a:ext cx="6170221" cy="2823933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166" name="anker-solix-smart-meter-267939_580x_crop_center_4064238f-d6ab-4f88-9644-f95a59759564 拷贝.png" descr="anker-solix-smart-meter-267939_580x_crop_center_4064238f-d6ab-4f88-9644-f95a59759564 拷贝.png"/>
          <p:cNvPicPr>
            <a:picLocks noChangeAspect="1"/>
          </p:cNvPicPr>
          <p:nvPr/>
        </p:nvPicPr>
        <p:blipFill>
          <a:blip r:embed="rId4"/>
          <a:srcRect l="9870" t="9870" r="9870" b="9870"/>
          <a:stretch>
            <a:fillRect/>
          </a:stretch>
        </p:blipFill>
        <p:spPr>
          <a:xfrm>
            <a:off x="23443474" y="9395118"/>
            <a:ext cx="3628002" cy="362800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sp>
        <p:nvSpPr>
          <p:cNvPr id="167" name="600W"/>
          <p:cNvSpPr txBox="1"/>
          <p:nvPr/>
        </p:nvSpPr>
        <p:spPr>
          <a:xfrm>
            <a:off x="23578452" y="14532641"/>
            <a:ext cx="3357881" cy="1473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l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600W</a:t>
            </a:r>
          </a:p>
        </p:txBody>
      </p:sp>
      <p:pic>
        <p:nvPicPr>
          <p:cNvPr id="168" name="Grid_无边框.svg" descr="Grid_无边框.sv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658" y="13567928"/>
            <a:ext cx="4668712" cy="466871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grpSp>
        <p:nvGrpSpPr>
          <p:cNvPr id="171" name="成组"/>
          <p:cNvGrpSpPr/>
          <p:nvPr/>
        </p:nvGrpSpPr>
        <p:grpSpPr>
          <a:xfrm>
            <a:off x="21447005" y="15927647"/>
            <a:ext cx="7375912" cy="418934"/>
            <a:chOff x="0" y="0"/>
            <a:chExt cx="7375910" cy="418932"/>
          </a:xfrm>
        </p:grpSpPr>
        <p:sp>
          <p:nvSpPr>
            <p:cNvPr id="169" name="矩形"/>
            <p:cNvSpPr/>
            <p:nvPr/>
          </p:nvSpPr>
          <p:spPr>
            <a:xfrm>
              <a:off x="0" y="184066"/>
              <a:ext cx="7264897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70" name="三角形"/>
            <p:cNvSpPr/>
            <p:nvPr/>
          </p:nvSpPr>
          <p:spPr>
            <a:xfrm rot="5400000">
              <a:off x="6956978" y="-1"/>
              <a:ext cx="418933" cy="418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sp>
        <p:nvSpPr>
          <p:cNvPr id="172" name="线条"/>
          <p:cNvSpPr/>
          <p:nvPr/>
        </p:nvSpPr>
        <p:spPr>
          <a:xfrm>
            <a:off x="18279167" y="11422393"/>
            <a:ext cx="5827330" cy="2335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D5D5D5"/>
            </a:solidFill>
            <a:prstDash val="sysDot"/>
            <a:miter lim="400000"/>
          </a:ln>
        </p:spPr>
        <p:txBody>
          <a:bodyPr lIns="101600" tIns="101600" rIns="101600" bIns="101600" anchor="ctr"/>
          <a:lstStyle/>
          <a:p/>
        </p:txBody>
      </p:sp>
      <p:sp>
        <p:nvSpPr>
          <p:cNvPr id="173" name="线条"/>
          <p:cNvSpPr/>
          <p:nvPr/>
        </p:nvSpPr>
        <p:spPr>
          <a:xfrm flipH="1">
            <a:off x="26480036" y="11422393"/>
            <a:ext cx="5827329" cy="2756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D5D5D5"/>
            </a:solidFill>
            <a:prstDash val="sysDot"/>
            <a:miter lim="400000"/>
          </a:ln>
        </p:spPr>
        <p:txBody>
          <a:bodyPr lIns="101600" tIns="101600" rIns="101600" bIns="101600" anchor="ctr"/>
          <a:lstStyle/>
          <a:p/>
        </p:txBody>
      </p:sp>
      <p:sp>
        <p:nvSpPr>
          <p:cNvPr id="174" name="矩形"/>
          <p:cNvSpPr/>
          <p:nvPr/>
        </p:nvSpPr>
        <p:spPr>
          <a:xfrm>
            <a:off x="35858332" y="16111712"/>
            <a:ext cx="5080001" cy="508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grpSp>
        <p:nvGrpSpPr>
          <p:cNvPr id="179" name="成组"/>
          <p:cNvGrpSpPr/>
          <p:nvPr/>
        </p:nvGrpSpPr>
        <p:grpSpPr>
          <a:xfrm>
            <a:off x="9729069" y="15940347"/>
            <a:ext cx="5434497" cy="5639944"/>
            <a:chOff x="0" y="0"/>
            <a:chExt cx="5434495" cy="5639942"/>
          </a:xfrm>
        </p:grpSpPr>
        <p:sp>
          <p:nvSpPr>
            <p:cNvPr id="175" name="矩形"/>
            <p:cNvSpPr/>
            <p:nvPr/>
          </p:nvSpPr>
          <p:spPr>
            <a:xfrm>
              <a:off x="0" y="5589142"/>
              <a:ext cx="2540000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76" name="矩形"/>
            <p:cNvSpPr/>
            <p:nvPr/>
          </p:nvSpPr>
          <p:spPr>
            <a:xfrm>
              <a:off x="0" y="184064"/>
              <a:ext cx="5080001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77" name="矩形"/>
            <p:cNvSpPr/>
            <p:nvPr/>
          </p:nvSpPr>
          <p:spPr>
            <a:xfrm rot="16200000">
              <a:off x="-158750" y="2906639"/>
              <a:ext cx="5397501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78" name="三角形"/>
            <p:cNvSpPr/>
            <p:nvPr/>
          </p:nvSpPr>
          <p:spPr>
            <a:xfrm rot="5400000">
              <a:off x="5015563" y="-1"/>
              <a:ext cx="418933" cy="418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sp>
        <p:nvSpPr>
          <p:cNvPr id="180" name="1,200W"/>
          <p:cNvSpPr txBox="1"/>
          <p:nvPr/>
        </p:nvSpPr>
        <p:spPr>
          <a:xfrm>
            <a:off x="9880652" y="14532641"/>
            <a:ext cx="4367531" cy="1473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ctr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1,200W</a:t>
            </a:r>
          </a:p>
        </p:txBody>
      </p:sp>
      <p:grpSp>
        <p:nvGrpSpPr>
          <p:cNvPr id="184" name="成组"/>
          <p:cNvGrpSpPr/>
          <p:nvPr/>
        </p:nvGrpSpPr>
        <p:grpSpPr>
          <a:xfrm>
            <a:off x="15473466" y="16111714"/>
            <a:ext cx="1448250" cy="1989065"/>
            <a:chOff x="0" y="0"/>
            <a:chExt cx="1448249" cy="1989064"/>
          </a:xfrm>
        </p:grpSpPr>
        <p:sp>
          <p:nvSpPr>
            <p:cNvPr id="181" name="矩形"/>
            <p:cNvSpPr/>
            <p:nvPr/>
          </p:nvSpPr>
          <p:spPr>
            <a:xfrm>
              <a:off x="0" y="0"/>
              <a:ext cx="1264103" cy="50800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82" name="矩形"/>
            <p:cNvSpPr/>
            <p:nvPr/>
          </p:nvSpPr>
          <p:spPr>
            <a:xfrm rot="16200000">
              <a:off x="457417" y="797853"/>
              <a:ext cx="1562733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183" name="三角形"/>
            <p:cNvSpPr/>
            <p:nvPr/>
          </p:nvSpPr>
          <p:spPr>
            <a:xfrm rot="10800000">
              <a:off x="1029317" y="1570132"/>
              <a:ext cx="418933" cy="418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sp>
        <p:nvSpPr>
          <p:cNvPr id="185" name="600W"/>
          <p:cNvSpPr txBox="1"/>
          <p:nvPr/>
        </p:nvSpPr>
        <p:spPr>
          <a:xfrm>
            <a:off x="17010072" y="16933509"/>
            <a:ext cx="3357881" cy="1473200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ctr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600W</a:t>
            </a:r>
          </a:p>
        </p:txBody>
      </p:sp>
      <p:sp>
        <p:nvSpPr>
          <p:cNvPr id="186" name="Smart Meter¹"/>
          <p:cNvSpPr txBox="1"/>
          <p:nvPr/>
        </p:nvSpPr>
        <p:spPr>
          <a:xfrm>
            <a:off x="26404428" y="9925365"/>
            <a:ext cx="17647215" cy="1104900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Smart Meter¹</a:t>
            </a:r>
          </a:p>
        </p:txBody>
      </p:sp>
      <p:sp>
        <p:nvSpPr>
          <p:cNvPr id="187" name="Solar Panels"/>
          <p:cNvSpPr txBox="1"/>
          <p:nvPr/>
        </p:nvSpPr>
        <p:spPr>
          <a:xfrm>
            <a:off x="3066736" y="12710413"/>
            <a:ext cx="10137160" cy="11049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Solar Panels</a:t>
            </a:r>
          </a:p>
        </p:txBody>
      </p:sp>
      <p:sp>
        <p:nvSpPr>
          <p:cNvPr id="188" name="Solarbank 2"/>
          <p:cNvSpPr txBox="1"/>
          <p:nvPr/>
        </p:nvSpPr>
        <p:spPr>
          <a:xfrm>
            <a:off x="15560039" y="19640664"/>
            <a:ext cx="14376385" cy="11049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Solarbank 2</a:t>
            </a:r>
          </a:p>
        </p:txBody>
      </p:sp>
      <p:pic>
        <p:nvPicPr>
          <p:cNvPr id="189" name="未标题-1_复制_3.svg" descr="未标题-1_复制_3.sv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46332" y="14474491"/>
            <a:ext cx="6481053" cy="3240527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0" name="未标题-1_复制_1.svg" descr="未标题-1_复制_1.sv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46332" y="14474491"/>
            <a:ext cx="6481053" cy="3240527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1" name="未标题-1_复制_4.svg" descr="未标题-1_复制_4.svg"/>
          <p:cNvPicPr>
            <a:picLocks noChangeAspect="1"/>
          </p:cNvPicPr>
          <p:nvPr/>
        </p:nvPicPr>
        <p:blipFill>
          <a:blip r:embed="rId8">
            <a:alphaModFix amt="40454"/>
          </a:blip>
          <a:stretch>
            <a:fillRect/>
          </a:stretch>
        </p:blipFill>
        <p:spPr>
          <a:xfrm>
            <a:off x="30208875" y="17282476"/>
            <a:ext cx="4155962" cy="207798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2" name="flash_复制_不发光.svg" descr="flash_复制_不发光.sv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8037" y="13326064"/>
            <a:ext cx="1270001" cy="1270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3" name="flash_复制_发光.svg" descr="flash_复制_发光.sv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78037" y="13326064"/>
            <a:ext cx="1270001" cy="1270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4" name="flash_复制_不发光.svg" descr="flash_复制_不发光.sv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69180" y="11575401"/>
            <a:ext cx="1270001" cy="1270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5" name="flash_复制_发光.svg" descr="flash_复制_发光.sv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869180" y="11575401"/>
            <a:ext cx="1270001" cy="1270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6" name="signal-01.svg" descr="signal-01.sv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880000">
            <a:off x="20799131" y="13567362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7" name="signal-02.svg" descr="signal-02.sv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880000">
            <a:off x="20799131" y="13567362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8" name="signal-03.svg" descr="signal-03.sv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880000">
            <a:off x="20799131" y="13567362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199" name="signal-01.svg" descr="signal-01.sv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3800000">
            <a:off x="24066500" y="12485967"/>
            <a:ext cx="762000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00" name="signal-02.svg" descr="signal-02.sv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3800000">
            <a:off x="24066500" y="12485967"/>
            <a:ext cx="762000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01" name="signal-03.svg" descr="signal-03.sv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3800000">
            <a:off x="24066500" y="12485967"/>
            <a:ext cx="762000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02" name="signal-01.svg" descr="signal-01.sv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880000">
            <a:off x="20804500" y="13576177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03" name="signal-02.svg" descr="signal-02.sv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880000">
            <a:off x="20804500" y="13576177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04" name="signal-03.svg" descr="signal-03.sv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880000">
            <a:off x="20804500" y="13576177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05" name="signal-01.svg" descr="signal-01.sv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3800000">
            <a:off x="24071868" y="12494781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06" name="signal-02.svg" descr="signal-02.sv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3800000">
            <a:off x="24071868" y="12494781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07" name="signal-03.svg" descr="signal-03.sv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3800000">
            <a:off x="24071868" y="12494781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sp>
        <p:nvSpPr>
          <p:cNvPr id="142" name="The Solarbank 2 series now meets compliance requirements in all European countries where the product is sold.…"/>
          <p:cNvSpPr txBox="1"/>
          <p:nvPr>
            <p:custDataLst>
              <p:tags r:id="rId14"/>
            </p:custDataLst>
          </p:nvPr>
        </p:nvSpPr>
        <p:spPr>
          <a:xfrm>
            <a:off x="1651000" y="5001895"/>
            <a:ext cx="38534975" cy="1741805"/>
          </a:xfrm>
          <a:prstGeom prst="rect">
            <a:avLst/>
          </a:prstGeom>
          <a:ln w="25400">
            <a:miter lim="400000"/>
          </a:ln>
        </p:spPr>
        <p:txBody>
          <a:bodyPr wrap="square" lIns="101600" tIns="101600" rIns="101600" bIns="101600">
            <a:spAutoFit/>
          </a:bodyPr>
          <a:p>
            <a:pPr algn="l">
              <a:defRPr sz="5000">
                <a:solidFill>
                  <a:srgbClr val="FFFFFF"/>
                </a:solidFill>
              </a:defRPr>
            </a:pPr>
            <a:r>
              <a:t>The Solarbank 2 series now meets compliance requirements in all European countries where the product is sold.</a:t>
            </a:r>
          </a:p>
          <a:p>
            <a:pPr algn="l">
              <a:defRPr sz="5000">
                <a:solidFill>
                  <a:srgbClr val="FFFFFF"/>
                </a:solidFill>
              </a:defRPr>
            </a:pPr>
            <a:r>
              <a:t>When connected with Anker SOLIX Smart Meter, zero feed-in can be achieved to avoid using grid power.</a:t>
            </a:r>
          </a:p>
        </p:txBody>
      </p:sp>
      <p:sp>
        <p:nvSpPr>
          <p:cNvPr id="143" name="¹The zero feed-in feature requires Anker SOLIX Smart Meter. In Italy, Solarbank 2 only supports 350W  discharging without a smart meter. For countries with feed-in restrictions (Poland, Hungary, Czechia, Slovakia, Romania, Sweden, Norway), a smart meter "/>
          <p:cNvSpPr txBox="1"/>
          <p:nvPr>
            <p:custDataLst>
              <p:tags r:id="rId15"/>
            </p:custDataLst>
          </p:nvPr>
        </p:nvSpPr>
        <p:spPr>
          <a:xfrm>
            <a:off x="1651000" y="25614630"/>
            <a:ext cx="44713525" cy="1680210"/>
          </a:xfrm>
          <a:prstGeom prst="rect">
            <a:avLst/>
          </a:prstGeom>
          <a:ln w="25400">
            <a:miter lim="400000"/>
          </a:ln>
        </p:spPr>
        <p:txBody>
          <a:bodyPr wrap="square" lIns="101600" tIns="101600" rIns="101600" bIns="101600" anchor="ctr">
            <a:spAutoFit/>
          </a:bodyPr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¹The zero feed-in feature requires Anker SOLIX Smart Meter. In Italy, Solarbank 2 only supports 350W  discharging without a smart meter. For countries with feed-in restrictions (Poland, Hungary, Czechia, Slovakia, Romania, Sweden, Norway), a smart meter is required. For other countries, contact our support team for details. </a:t>
            </a:r>
          </a:p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This feature requires a software version of at least </a:t>
            </a:r>
            <a:r>
              <a:t>1.0.5.25</a:t>
            </a:r>
            <a:r>
              <a:t>.</a:t>
            </a:r>
          </a:p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Images and configuration are for demonstrative purposes only. Refer to the product manual for the most accurate information.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8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9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8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35" presetClass="emph" presetSubtype="0" repeatCount="2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2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00"/>
                            </p:stCondLst>
                            <p:childTnLst>
                              <p:par>
                                <p:cTn id="30" presetID="10" presetClass="exit" presetSubtype="0" fill="hold" grpId="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300" fill="hold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indefinite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400"/>
                            </p:stCondLst>
                            <p:childTnLst>
                              <p:par>
                                <p:cTn id="34" presetID="10" presetClass="exit" presetSubtype="0" fill="hold" grpId="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300" fill="hold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indefinite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00"/>
                            </p:stCondLst>
                            <p:childTnLst>
                              <p:par>
                                <p:cTn id="38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800"/>
                            </p:stCondLst>
                            <p:childTnLst>
                              <p:par>
                                <p:cTn id="42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900"/>
                            </p:stCondLst>
                            <p:childTnLst>
                              <p:par>
                                <p:cTn id="46" presetID="10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10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dur="indefinite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10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300"/>
                            </p:stCondLst>
                            <p:childTnLst>
                              <p:par>
                                <p:cTn id="62" presetID="10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3" fill="hold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300"/>
                            </p:stCondLst>
                            <p:childTnLst>
                              <p:par>
                                <p:cTn id="66" presetID="10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fill="hold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300"/>
                            </p:stCondLst>
                            <p:childTnLst>
                              <p:par>
                                <p:cTn id="70" presetID="10" presetClass="exit" presetSubtype="0" fill="hold" grpId="1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1" fill="hold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300"/>
                            </p:stCondLst>
                            <p:childTnLst>
                              <p:par>
                                <p:cTn id="74" presetID="10" presetClass="exit" presetSubtype="0" fill="hold" grpId="1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5" fill="hold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300"/>
                            </p:stCondLst>
                            <p:childTnLst>
                              <p:par>
                                <p:cTn id="78" presetID="10" presetClass="exit" presetSubtype="0" fill="hold" grpId="20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9" fill="hold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300"/>
                            </p:stCondLst>
                            <p:childTnLst>
                              <p:par>
                                <p:cTn id="82" presetID="10" presetClass="exit" presetSubtype="0" fill="hold" grpId="2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3" fill="hold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300"/>
                            </p:stCondLst>
                            <p:childTnLst>
                              <p:par>
                                <p:cTn id="86" presetID="10" presetClass="entr" presetSubtype="0" fill="hold" grpId="2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dur="indefinite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400"/>
                            </p:stCondLst>
                            <p:childTnLst>
                              <p:par>
                                <p:cTn id="90" presetID="10" presetClass="entr" presetSubtype="0" fill="hold" grpId="2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dur="indefinite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10" presetClass="entr" presetSubtype="0" fill="hold" grpId="2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dur="indefinite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600"/>
                            </p:stCondLst>
                            <p:childTnLst>
                              <p:par>
                                <p:cTn id="98" presetID="10" presetClass="entr" presetSubtype="0" fill="hold" grpId="2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dur="indefinite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700"/>
                            </p:stCondLst>
                            <p:childTnLst>
                              <p:par>
                                <p:cTn id="102" presetID="10" presetClass="entr" presetSubtype="0" fill="hold" grpId="2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3" dur="indefinite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800"/>
                            </p:stCondLst>
                            <p:childTnLst>
                              <p:par>
                                <p:cTn id="106" presetID="10" presetClass="entr" presetSubtype="0" fill="hold" grpId="2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dur="indefinite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900"/>
                            </p:stCondLst>
                            <p:childTnLst>
                              <p:par>
                                <p:cTn id="110" presetID="22" presetClass="entr" presetSubtype="8" fill="hold" grpId="2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dur="indefinite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8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700"/>
                            </p:stCondLst>
                            <p:childTnLst>
                              <p:par>
                                <p:cTn id="114" presetID="10" presetClass="entr" presetSubtype="0" fill="hold" grpId="29" nodeType="afterEffect">
                                  <p:stCondLst>
                                    <p:cond delay="80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5" dur="indefinite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8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99"/>
                            </p:stCondLst>
                            <p:childTnLst>
                              <p:par>
                                <p:cTn id="118" presetID="22" presetClass="entr" presetSubtype="8" fill="hold" grpId="30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dur="indefinite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8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99"/>
                            </p:stCondLst>
                            <p:childTnLst>
                              <p:par>
                                <p:cTn id="122" presetID="10" presetClass="entr" presetSubtype="0" fill="hold" grpId="3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dur="indefinite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8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900"/>
                            </p:stCondLst>
                            <p:childTnLst>
                              <p:par>
                                <p:cTn id="126" presetID="22" presetClass="entr" presetSubtype="8" fill="hold" grpId="3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dur="indefinite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8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700"/>
                            </p:stCondLst>
                            <p:childTnLst>
                              <p:par>
                                <p:cTn id="130" presetID="10" presetClass="entr" presetSubtype="0" fill="hold" grpId="33" nodeType="afterEffect">
                                  <p:stCondLst>
                                    <p:cond delay="60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dur="indefinite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8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27" animBg="1" advAuto="0"/>
      <p:bldP spid="171" grpId="32" animBg="1" advAuto="0"/>
      <p:bldP spid="203" grpId="25" animBg="1" advAuto="0"/>
      <p:bldP spid="205" grpId="22" animBg="1" advAuto="0"/>
      <p:bldP spid="201" grpId="14" animBg="1" advAuto="0"/>
      <p:bldP spid="201" grpId="16" animBg="1" advAuto="0"/>
      <p:bldP spid="193" grpId="4" animBg="1" advAuto="0"/>
      <p:bldP spid="173" grpId="2" animBg="1" advAuto="0"/>
      <p:bldP spid="193" grpId="6" animBg="1" advAuto="0"/>
      <p:bldP spid="207" grpId="26" animBg="1" advAuto="0"/>
      <p:bldP spid="193" grpId="8" animBg="1" advAuto="0"/>
      <p:bldP spid="198" grpId="15" animBg="1" advAuto="0"/>
      <p:bldP spid="184" grpId="30" animBg="1" advAuto="0"/>
      <p:bldP spid="179" grpId="28" animBg="1" advAuto="0"/>
      <p:bldP spid="180" grpId="29" animBg="1" advAuto="0"/>
      <p:bldP spid="167" grpId="33" animBg="1" advAuto="0"/>
      <p:bldP spid="198" grpId="21" animBg="1" advAuto="0"/>
      <p:bldP spid="197" grpId="13" animBg="1" advAuto="0"/>
      <p:bldP spid="197" grpId="19" animBg="1" advAuto="0"/>
      <p:bldP spid="172" grpId="3" animBg="1" advAuto="0"/>
      <p:bldP spid="199" grpId="10" animBg="1" advAuto="0"/>
      <p:bldP spid="206" grpId="24" animBg="1" advAuto="0"/>
      <p:bldP spid="185" grpId="31" animBg="1" advAuto="0"/>
      <p:bldP spid="200" grpId="12" animBg="1" advAuto="0"/>
      <p:bldP spid="196" grpId="11" animBg="1" advAuto="0"/>
      <p:bldP spid="190" grpId="1" animBg="1" advAuto="0"/>
      <p:bldP spid="199" grpId="18" animBg="1" advAuto="0"/>
      <p:bldP spid="200" grpId="17" animBg="1" advAuto="0"/>
      <p:bldP spid="195" grpId="5" animBg="1" advAuto="0"/>
      <p:bldP spid="195" grpId="7" animBg="1" advAuto="0"/>
      <p:bldP spid="195" grpId="9" animBg="1" advAuto="0"/>
      <p:bldP spid="202" grpId="23" animBg="1" advAuto="0"/>
      <p:bldP spid="196" grpId="2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矩形"/>
          <p:cNvSpPr/>
          <p:nvPr/>
        </p:nvSpPr>
        <p:spPr>
          <a:xfrm>
            <a:off x="1651000" y="7327859"/>
            <a:ext cx="44825184" cy="18190717"/>
          </a:xfrm>
          <a:prstGeom prst="rect">
            <a:avLst/>
          </a:prstGeom>
          <a:solidFill>
            <a:srgbClr val="212121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grpSp>
        <p:nvGrpSpPr>
          <p:cNvPr id="215" name="成组"/>
          <p:cNvGrpSpPr/>
          <p:nvPr/>
        </p:nvGrpSpPr>
        <p:grpSpPr>
          <a:xfrm>
            <a:off x="9729069" y="16124412"/>
            <a:ext cx="5080002" cy="5455879"/>
            <a:chOff x="0" y="0"/>
            <a:chExt cx="5080000" cy="5455877"/>
          </a:xfrm>
        </p:grpSpPr>
        <p:sp>
          <p:nvSpPr>
            <p:cNvPr id="212" name="矩形"/>
            <p:cNvSpPr/>
            <p:nvPr/>
          </p:nvSpPr>
          <p:spPr>
            <a:xfrm>
              <a:off x="0" y="5405077"/>
              <a:ext cx="2540000" cy="50801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13" name="矩形"/>
            <p:cNvSpPr/>
            <p:nvPr/>
          </p:nvSpPr>
          <p:spPr>
            <a:xfrm>
              <a:off x="0" y="0"/>
              <a:ext cx="5080001" cy="50800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14" name="矩形"/>
            <p:cNvSpPr/>
            <p:nvPr/>
          </p:nvSpPr>
          <p:spPr>
            <a:xfrm rot="16200000">
              <a:off x="-158750" y="2722574"/>
              <a:ext cx="5397501" cy="50801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sp>
        <p:nvSpPr>
          <p:cNvPr id="216" name="矩形"/>
          <p:cNvSpPr/>
          <p:nvPr/>
        </p:nvSpPr>
        <p:spPr>
          <a:xfrm>
            <a:off x="21447005" y="16111714"/>
            <a:ext cx="7264897" cy="508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sp>
        <p:nvSpPr>
          <p:cNvPr id="217" name="100% Home Power, Zero to Grid"/>
          <p:cNvSpPr txBox="1"/>
          <p:nvPr/>
        </p:nvSpPr>
        <p:spPr>
          <a:xfrm>
            <a:off x="1651000" y="2980410"/>
            <a:ext cx="22373336" cy="1727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pPr lvl="1" indent="0" algn="l">
              <a:lnSpc>
                <a:spcPct val="90000"/>
              </a:lnSpc>
              <a:defRPr sz="12000" spc="239">
                <a:gradFill flip="none" rotWithShape="1">
                  <a:gsLst>
                    <a:gs pos="0">
                      <a:srgbClr val="FFFFFF"/>
                    </a:gs>
                    <a:gs pos="100000">
                      <a:srgbClr val="C0C0C0"/>
                    </a:gs>
                  </a:gsLst>
                  <a:lin ang="3600000" scaled="0"/>
                </a:gradFill>
                <a:latin typeface="DIN Next LT Pro Bold"/>
                <a:ea typeface="DIN Next LT Pro Bold"/>
                <a:cs typeface="DIN Next LT Pro Bold"/>
                <a:sym typeface="DIN Next LT Pro Bold"/>
              </a:defRPr>
            </a:pPr>
            <a:r>
              <a:t>100% Home Power, Zero to Grid</a:t>
            </a:r>
          </a:p>
        </p:txBody>
      </p:sp>
      <p:sp>
        <p:nvSpPr>
          <p:cNvPr id="218" name="Solarbank 2 E1600 Pro"/>
          <p:cNvSpPr txBox="1"/>
          <p:nvPr/>
        </p:nvSpPr>
        <p:spPr>
          <a:xfrm>
            <a:off x="1651000" y="1724055"/>
            <a:ext cx="6422137" cy="698501"/>
          </a:xfrm>
          <a:prstGeom prst="rect">
            <a:avLst/>
          </a:prstGeom>
          <a:ln w="25400">
            <a:miter lim="400000"/>
          </a:ln>
        </p:spPr>
        <p:txBody>
          <a:bodyPr wrap="none" lIns="95250" tIns="95250" rIns="95250" bIns="95250" anchor="ctr">
            <a:spAutoFit/>
          </a:bodyPr>
          <a:lstStyle>
            <a:lvl1pPr algn="l">
              <a:defRPr sz="4000" spc="400">
                <a:solidFill>
                  <a:srgbClr val="FFFFFF"/>
                </a:solidFill>
                <a:latin typeface="DIN Next LT Pro Bold"/>
                <a:ea typeface="DIN Next LT Pro Bold"/>
                <a:cs typeface="DIN Next LT Pro Bold"/>
                <a:sym typeface="DIN Next LT Pro Bold"/>
              </a:defRPr>
            </a:lvl1pPr>
          </a:lstStyle>
          <a:p>
            <a:r>
              <a:t>Solarbank 2 E1600 Pro</a:t>
            </a:r>
          </a:p>
        </p:txBody>
      </p:sp>
      <p:sp>
        <p:nvSpPr>
          <p:cNvPr id="219" name="Solarbank 2 E1600 AC"/>
          <p:cNvSpPr txBox="1"/>
          <p:nvPr/>
        </p:nvSpPr>
        <p:spPr>
          <a:xfrm>
            <a:off x="10388348" y="1724055"/>
            <a:ext cx="6081269" cy="698501"/>
          </a:xfrm>
          <a:prstGeom prst="rect">
            <a:avLst/>
          </a:prstGeom>
          <a:ln w="25400">
            <a:miter lim="400000"/>
          </a:ln>
        </p:spPr>
        <p:txBody>
          <a:bodyPr wrap="none" lIns="95250" tIns="95250" rIns="95250" bIns="95250" anchor="ctr">
            <a:spAutoFit/>
          </a:bodyPr>
          <a:lstStyle>
            <a:lvl1pPr algn="l">
              <a:defRPr sz="4000" spc="400">
                <a:solidFill>
                  <a:srgbClr val="BABBBB"/>
                </a:solidFill>
              </a:defRPr>
            </a:lvl1pPr>
          </a:lstStyle>
          <a:p>
            <a:r>
              <a:t>Solarbank 2 E1600 AC</a:t>
            </a:r>
          </a:p>
        </p:txBody>
      </p:sp>
      <p:sp>
        <p:nvSpPr>
          <p:cNvPr id="220" name="https://anker-in.feishu.cn/docx/CXb9dsdD4o6pR4xC2lLc6SvZnpd"/>
          <p:cNvSpPr txBox="1"/>
          <p:nvPr/>
        </p:nvSpPr>
        <p:spPr>
          <a:xfrm>
            <a:off x="800277" y="-1167972"/>
            <a:ext cx="10965435" cy="5969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r>
              <a:t>https://anker-in.feishu.cn/docx/CXb9dsdD4o6pR4xC2lLc6SvZnpd</a:t>
            </a:r>
          </a:p>
        </p:txBody>
      </p:sp>
      <p:grpSp>
        <p:nvGrpSpPr>
          <p:cNvPr id="223" name="成组"/>
          <p:cNvGrpSpPr/>
          <p:nvPr/>
        </p:nvGrpSpPr>
        <p:grpSpPr>
          <a:xfrm>
            <a:off x="3280993" y="14179324"/>
            <a:ext cx="5599240" cy="9503287"/>
            <a:chOff x="0" y="0"/>
            <a:chExt cx="5599239" cy="9503284"/>
          </a:xfrm>
        </p:grpSpPr>
        <p:pic>
          <p:nvPicPr>
            <p:cNvPr id="221" name="DE-PNG-B514341D-01_副本.png" descr="DE-PNG-B514341D-01_副本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935961" y="4854290"/>
              <a:ext cx="3713033" cy="5584957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222" name="DE-PNG-B514341D-01_副本.png" descr="DE-PNG-B514341D-01_副本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950245" y="-935962"/>
              <a:ext cx="3713033" cy="5584957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226" name="成组"/>
          <p:cNvGrpSpPr/>
          <p:nvPr/>
        </p:nvGrpSpPr>
        <p:grpSpPr>
          <a:xfrm>
            <a:off x="14873560" y="12105599"/>
            <a:ext cx="6749008" cy="7593369"/>
            <a:chOff x="0" y="0"/>
            <a:chExt cx="6749007" cy="7593367"/>
          </a:xfrm>
        </p:grpSpPr>
        <p:pic>
          <p:nvPicPr>
            <p:cNvPr id="224" name="17C2-正面.png" descr="17C2-正面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6749008" cy="6749008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225" name="多1个电池包.psd" descr="多1个电池包.psd"/>
            <p:cNvPicPr>
              <a:picLocks noChangeAspect="1"/>
            </p:cNvPicPr>
            <p:nvPr/>
          </p:nvPicPr>
          <p:blipFill>
            <a:blip r:embed="rId3"/>
            <a:srcRect l="28698" t="51803" r="28698" b="28698"/>
            <a:stretch>
              <a:fillRect/>
            </a:stretch>
          </p:blipFill>
          <p:spPr>
            <a:xfrm>
              <a:off x="396026" y="4769435"/>
              <a:ext cx="6170221" cy="2823933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227" name="anker-solix-smart-meter-267939_580x_crop_center_4064238f-d6ab-4f88-9644-f95a59759564 拷贝.png" descr="anker-solix-smart-meter-267939_580x_crop_center_4064238f-d6ab-4f88-9644-f95a59759564 拷贝.png"/>
          <p:cNvPicPr>
            <a:picLocks noChangeAspect="1"/>
          </p:cNvPicPr>
          <p:nvPr/>
        </p:nvPicPr>
        <p:blipFill>
          <a:blip r:embed="rId4"/>
          <a:srcRect l="9870" t="9870" r="9870" b="9870"/>
          <a:stretch>
            <a:fillRect/>
          </a:stretch>
        </p:blipFill>
        <p:spPr>
          <a:xfrm>
            <a:off x="23443474" y="9395118"/>
            <a:ext cx="3628002" cy="362800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sp>
        <p:nvSpPr>
          <p:cNvPr id="228" name="600W"/>
          <p:cNvSpPr txBox="1"/>
          <p:nvPr/>
        </p:nvSpPr>
        <p:spPr>
          <a:xfrm>
            <a:off x="23578452" y="14532641"/>
            <a:ext cx="3357881" cy="1473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l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600W</a:t>
            </a:r>
          </a:p>
        </p:txBody>
      </p:sp>
      <p:pic>
        <p:nvPicPr>
          <p:cNvPr id="229" name="Grid_无边框.svg" descr="Grid_无边框.sv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658" y="13567928"/>
            <a:ext cx="4668712" cy="466871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grpSp>
        <p:nvGrpSpPr>
          <p:cNvPr id="232" name="成组"/>
          <p:cNvGrpSpPr/>
          <p:nvPr/>
        </p:nvGrpSpPr>
        <p:grpSpPr>
          <a:xfrm>
            <a:off x="21447005" y="15927647"/>
            <a:ext cx="7375912" cy="418934"/>
            <a:chOff x="0" y="0"/>
            <a:chExt cx="7375910" cy="418932"/>
          </a:xfrm>
        </p:grpSpPr>
        <p:sp>
          <p:nvSpPr>
            <p:cNvPr id="230" name="矩形"/>
            <p:cNvSpPr/>
            <p:nvPr/>
          </p:nvSpPr>
          <p:spPr>
            <a:xfrm>
              <a:off x="0" y="184066"/>
              <a:ext cx="7264897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31" name="三角形"/>
            <p:cNvSpPr/>
            <p:nvPr/>
          </p:nvSpPr>
          <p:spPr>
            <a:xfrm rot="5400000">
              <a:off x="6956978" y="-1"/>
              <a:ext cx="418933" cy="418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sp>
        <p:nvSpPr>
          <p:cNvPr id="233" name="线条"/>
          <p:cNvSpPr/>
          <p:nvPr/>
        </p:nvSpPr>
        <p:spPr>
          <a:xfrm>
            <a:off x="18279167" y="11422393"/>
            <a:ext cx="5827330" cy="2335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D5D5D5"/>
            </a:solidFill>
            <a:prstDash val="sysDot"/>
            <a:miter lim="400000"/>
          </a:ln>
        </p:spPr>
        <p:txBody>
          <a:bodyPr lIns="101600" tIns="101600" rIns="101600" bIns="101600" anchor="ctr"/>
          <a:lstStyle/>
          <a:p/>
        </p:txBody>
      </p:sp>
      <p:sp>
        <p:nvSpPr>
          <p:cNvPr id="234" name="线条"/>
          <p:cNvSpPr/>
          <p:nvPr/>
        </p:nvSpPr>
        <p:spPr>
          <a:xfrm flipH="1">
            <a:off x="26480036" y="11422393"/>
            <a:ext cx="5827329" cy="2756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D5D5D5"/>
            </a:solidFill>
            <a:prstDash val="sysDot"/>
            <a:miter lim="400000"/>
          </a:ln>
        </p:spPr>
        <p:txBody>
          <a:bodyPr lIns="101600" tIns="101600" rIns="101600" bIns="101600" anchor="ctr"/>
          <a:lstStyle/>
          <a:p/>
        </p:txBody>
      </p:sp>
      <p:sp>
        <p:nvSpPr>
          <p:cNvPr id="235" name="矩形"/>
          <p:cNvSpPr/>
          <p:nvPr/>
        </p:nvSpPr>
        <p:spPr>
          <a:xfrm>
            <a:off x="35858332" y="16111712"/>
            <a:ext cx="5080001" cy="508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grpSp>
        <p:nvGrpSpPr>
          <p:cNvPr id="240" name="成组"/>
          <p:cNvGrpSpPr/>
          <p:nvPr/>
        </p:nvGrpSpPr>
        <p:grpSpPr>
          <a:xfrm>
            <a:off x="9729069" y="15940347"/>
            <a:ext cx="5434497" cy="5639944"/>
            <a:chOff x="0" y="0"/>
            <a:chExt cx="5434495" cy="5639942"/>
          </a:xfrm>
        </p:grpSpPr>
        <p:sp>
          <p:nvSpPr>
            <p:cNvPr id="236" name="矩形"/>
            <p:cNvSpPr/>
            <p:nvPr/>
          </p:nvSpPr>
          <p:spPr>
            <a:xfrm>
              <a:off x="0" y="5589142"/>
              <a:ext cx="2540000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37" name="矩形"/>
            <p:cNvSpPr/>
            <p:nvPr/>
          </p:nvSpPr>
          <p:spPr>
            <a:xfrm>
              <a:off x="0" y="184064"/>
              <a:ext cx="5080001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38" name="矩形"/>
            <p:cNvSpPr/>
            <p:nvPr/>
          </p:nvSpPr>
          <p:spPr>
            <a:xfrm rot="16200000">
              <a:off x="-158750" y="2906639"/>
              <a:ext cx="5397501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39" name="三角形"/>
            <p:cNvSpPr/>
            <p:nvPr/>
          </p:nvSpPr>
          <p:spPr>
            <a:xfrm rot="5400000">
              <a:off x="5015563" y="-1"/>
              <a:ext cx="418933" cy="418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sp>
        <p:nvSpPr>
          <p:cNvPr id="241" name="1,200W"/>
          <p:cNvSpPr txBox="1"/>
          <p:nvPr/>
        </p:nvSpPr>
        <p:spPr>
          <a:xfrm>
            <a:off x="9880652" y="14532641"/>
            <a:ext cx="4367531" cy="1473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ctr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1,200W</a:t>
            </a:r>
          </a:p>
        </p:txBody>
      </p:sp>
      <p:grpSp>
        <p:nvGrpSpPr>
          <p:cNvPr id="244" name="成组"/>
          <p:cNvGrpSpPr/>
          <p:nvPr/>
        </p:nvGrpSpPr>
        <p:grpSpPr>
          <a:xfrm>
            <a:off x="15718448" y="14147899"/>
            <a:ext cx="5263900" cy="4867075"/>
            <a:chOff x="0" y="0"/>
            <a:chExt cx="5263898" cy="4867074"/>
          </a:xfrm>
        </p:grpSpPr>
        <p:sp>
          <p:nvSpPr>
            <p:cNvPr id="242" name="矩形"/>
            <p:cNvSpPr/>
            <p:nvPr/>
          </p:nvSpPr>
          <p:spPr>
            <a:xfrm>
              <a:off x="0" y="0"/>
              <a:ext cx="5263899" cy="4867075"/>
            </a:xfrm>
            <a:prstGeom prst="rect">
              <a:avLst/>
            </a:prstGeom>
            <a:gradFill flip="none" rotWithShape="1">
              <a:gsLst>
                <a:gs pos="0">
                  <a:srgbClr val="67D98C">
                    <a:alpha val="37634"/>
                  </a:srgbClr>
                </a:gs>
                <a:gs pos="100000">
                  <a:srgbClr val="4DA7D9">
                    <a:alpha val="37634"/>
                  </a:srgbClr>
                </a:gs>
              </a:gsLst>
              <a:lin ang="5101828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43" name="Full Capacity"/>
            <p:cNvSpPr txBox="1"/>
            <p:nvPr/>
          </p:nvSpPr>
          <p:spPr>
            <a:xfrm>
              <a:off x="745681" y="3356314"/>
              <a:ext cx="3772536" cy="85090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none" lIns="101600" tIns="101600" rIns="101600" bIns="101600" numCol="1" anchor="ctr">
              <a:spAutoFit/>
            </a:bodyPr>
            <a:lstStyle>
              <a:lvl1pPr algn="ctr">
                <a:defRPr sz="5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lvl1pPr>
            </a:lstStyle>
            <a:p>
              <a:r>
                <a:t>Full Capacity</a:t>
              </a:r>
            </a:p>
          </p:txBody>
        </p:sp>
      </p:grpSp>
      <p:sp>
        <p:nvSpPr>
          <p:cNvPr id="245" name="矩形"/>
          <p:cNvSpPr/>
          <p:nvPr/>
        </p:nvSpPr>
        <p:spPr>
          <a:xfrm>
            <a:off x="15117884" y="16111714"/>
            <a:ext cx="6422137" cy="50801"/>
          </a:xfrm>
          <a:prstGeom prst="rect">
            <a:avLst/>
          </a:prstGeom>
          <a:gradFill>
            <a:gsLst>
              <a:gs pos="0">
                <a:srgbClr val="4DA7D9"/>
              </a:gs>
              <a:gs pos="100000">
                <a:srgbClr val="67D98C"/>
              </a:gs>
            </a:gsLst>
          </a:gra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sp>
        <p:nvSpPr>
          <p:cNvPr id="246" name="Solar Bypass"/>
          <p:cNvSpPr txBox="1"/>
          <p:nvPr/>
        </p:nvSpPr>
        <p:spPr>
          <a:xfrm>
            <a:off x="16420315" y="15317466"/>
            <a:ext cx="3860166" cy="8509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ctr">
              <a:defRPr sz="5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Solar Bypass</a:t>
            </a:r>
          </a:p>
        </p:txBody>
      </p:sp>
      <p:sp>
        <p:nvSpPr>
          <p:cNvPr id="247" name="600W"/>
          <p:cNvSpPr txBox="1"/>
          <p:nvPr/>
        </p:nvSpPr>
        <p:spPr>
          <a:xfrm>
            <a:off x="10385477" y="14532641"/>
            <a:ext cx="3357881" cy="1473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ctr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600W</a:t>
            </a:r>
          </a:p>
        </p:txBody>
      </p:sp>
      <p:sp>
        <p:nvSpPr>
          <p:cNvPr id="248" name="Smart Meter¹"/>
          <p:cNvSpPr txBox="1"/>
          <p:nvPr/>
        </p:nvSpPr>
        <p:spPr>
          <a:xfrm>
            <a:off x="26404428" y="9925365"/>
            <a:ext cx="17647215" cy="1104900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Smart Meter¹</a:t>
            </a:r>
          </a:p>
        </p:txBody>
      </p:sp>
      <p:sp>
        <p:nvSpPr>
          <p:cNvPr id="249" name="Solar Panels"/>
          <p:cNvSpPr txBox="1"/>
          <p:nvPr/>
        </p:nvSpPr>
        <p:spPr>
          <a:xfrm>
            <a:off x="3066736" y="12710413"/>
            <a:ext cx="10137160" cy="11049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Solar Panels</a:t>
            </a:r>
          </a:p>
        </p:txBody>
      </p:sp>
      <p:sp>
        <p:nvSpPr>
          <p:cNvPr id="250" name="Solarbank 2"/>
          <p:cNvSpPr txBox="1"/>
          <p:nvPr/>
        </p:nvSpPr>
        <p:spPr>
          <a:xfrm>
            <a:off x="15560039" y="19640664"/>
            <a:ext cx="14376385" cy="11049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Solarbank 2</a:t>
            </a:r>
          </a:p>
        </p:txBody>
      </p:sp>
      <p:sp>
        <p:nvSpPr>
          <p:cNvPr id="251" name="Dynamic solar tracking…"/>
          <p:cNvSpPr txBox="1"/>
          <p:nvPr/>
        </p:nvSpPr>
        <p:spPr>
          <a:xfrm>
            <a:off x="9296508" y="13252784"/>
            <a:ext cx="5945125" cy="13208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pPr algn="ctr">
              <a:defRPr sz="4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pPr>
            <a:r>
              <a:t>Dynamic solar tracking</a:t>
            </a:r>
          </a:p>
          <a:p>
            <a:pPr algn="ctr">
              <a:defRPr sz="4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pPr>
            <a:r>
              <a:t>based on home use needs</a:t>
            </a:r>
          </a:p>
        </p:txBody>
      </p:sp>
      <p:pic>
        <p:nvPicPr>
          <p:cNvPr id="252" name="未标题-1_复制_4.svg" descr="未标题-1_复制_4.svg"/>
          <p:cNvPicPr>
            <a:picLocks noChangeAspect="1"/>
          </p:cNvPicPr>
          <p:nvPr/>
        </p:nvPicPr>
        <p:blipFill>
          <a:blip r:embed="rId6">
            <a:alphaModFix amt="40454"/>
          </a:blip>
          <a:stretch>
            <a:fillRect/>
          </a:stretch>
        </p:blipFill>
        <p:spPr>
          <a:xfrm>
            <a:off x="30208875" y="17282476"/>
            <a:ext cx="4155962" cy="207798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53" name="未标题-1_复制_1.svg" descr="未标题-1_复制_1.sv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46332" y="14474491"/>
            <a:ext cx="6481053" cy="3240527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54" name="未标题-1_复制_2.svg" descr="未标题-1_复制_2.svg"/>
          <p:cNvPicPr>
            <a:picLocks noChangeAspect="1"/>
          </p:cNvPicPr>
          <p:nvPr/>
        </p:nvPicPr>
        <p:blipFill>
          <a:blip r:embed="rId8">
            <a:alphaModFix amt="0"/>
          </a:blip>
          <a:stretch>
            <a:fillRect/>
          </a:stretch>
        </p:blipFill>
        <p:spPr>
          <a:xfrm>
            <a:off x="30208875" y="17282476"/>
            <a:ext cx="4155962" cy="207798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55" name="未标题-1_复制_3.svg" descr="未标题-1_复制_3.svg"/>
          <p:cNvPicPr>
            <a:picLocks noChangeAspect="1"/>
          </p:cNvPicPr>
          <p:nvPr/>
        </p:nvPicPr>
        <p:blipFill>
          <a:blip r:embed="rId9">
            <a:alphaModFix amt="0"/>
          </a:blip>
          <a:stretch>
            <a:fillRect/>
          </a:stretch>
        </p:blipFill>
        <p:spPr>
          <a:xfrm>
            <a:off x="29046332" y="14474491"/>
            <a:ext cx="6481053" cy="3240527"/>
          </a:xfrm>
          <a:prstGeom prst="rect">
            <a:avLst/>
          </a:prstGeom>
          <a:ln w="25400">
            <a:miter lim="400000"/>
            <a:headEnd/>
            <a:tailEnd/>
          </a:ln>
        </p:spPr>
      </p:pic>
      <p:sp>
        <p:nvSpPr>
          <p:cNvPr id="142" name="The Solarbank 2 series now meets compliance requirements in all European countries where the product is sold.…"/>
          <p:cNvSpPr txBox="1"/>
          <p:nvPr>
            <p:custDataLst>
              <p:tags r:id="rId10"/>
            </p:custDataLst>
          </p:nvPr>
        </p:nvSpPr>
        <p:spPr>
          <a:xfrm>
            <a:off x="1651000" y="5001895"/>
            <a:ext cx="38534975" cy="1741805"/>
          </a:xfrm>
          <a:prstGeom prst="rect">
            <a:avLst/>
          </a:prstGeom>
          <a:ln w="25400">
            <a:miter lim="400000"/>
          </a:ln>
        </p:spPr>
        <p:txBody>
          <a:bodyPr wrap="square" lIns="101600" tIns="101600" rIns="101600" bIns="101600">
            <a:spAutoFit/>
          </a:bodyPr>
          <a:lstStyle/>
          <a:p>
            <a:pPr algn="l">
              <a:defRPr sz="5000">
                <a:solidFill>
                  <a:srgbClr val="FFFFFF"/>
                </a:solidFill>
              </a:defRPr>
            </a:pPr>
            <a:r>
              <a:t>The Solarbank 2 series now meets compliance requirements in all European countries where the product is sold.</a:t>
            </a:r>
          </a:p>
          <a:p>
            <a:pPr algn="l">
              <a:defRPr sz="5000">
                <a:solidFill>
                  <a:srgbClr val="FFFFFF"/>
                </a:solidFill>
              </a:defRPr>
            </a:pPr>
            <a:r>
              <a:t>When connected with Anker SOLIX Smart Meter, zero feed-in can be achieved to avoid using grid power.</a:t>
            </a:r>
          </a:p>
        </p:txBody>
      </p:sp>
      <p:sp>
        <p:nvSpPr>
          <p:cNvPr id="143" name="¹The zero feed-in feature requires Anker SOLIX Smart Meter. In Italy, Solarbank 2 only supports 350W  discharging without a smart meter. For countries with feed-in restrictions (Poland, Hungary, Czechia, Slovakia, Romania, Sweden, Norway), a smart meter "/>
          <p:cNvSpPr txBox="1"/>
          <p:nvPr>
            <p:custDataLst>
              <p:tags r:id="rId11"/>
            </p:custDataLst>
          </p:nvPr>
        </p:nvSpPr>
        <p:spPr>
          <a:xfrm>
            <a:off x="1651000" y="25614630"/>
            <a:ext cx="44713525" cy="1680210"/>
          </a:xfrm>
          <a:prstGeom prst="rect">
            <a:avLst/>
          </a:prstGeom>
          <a:ln w="25400">
            <a:miter lim="400000"/>
          </a:ln>
        </p:spPr>
        <p:txBody>
          <a:bodyPr wrap="square" lIns="101600" tIns="101600" rIns="101600" bIns="101600" anchor="ctr">
            <a:spAutoFit/>
          </a:bodyPr>
          <a:lstStyle/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¹The zero feed-in feature requires Anker SOLIX Smart Meter. In Italy, Solarbank 2 only supports 350W  discharging without a smart meter. For countries with feed-in restrictions (Poland, Hungary, Czechia, Slovakia, Romania, Sweden, Norway), a smart meter is required. For other countries, contact our support team for details. </a:t>
            </a:r>
          </a:p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This feature requires a software version of at least </a:t>
            </a:r>
            <a:r>
              <a:t>1.0.5.25</a:t>
            </a:r>
            <a:r>
              <a:t>.</a:t>
            </a:r>
          </a:p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Images and configuration are for demonstrative purposes only. Refer to the product manual for the most accurate information.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800" fill="hold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00"/>
                            </p:stCondLst>
                            <p:childTnLst>
                              <p:par>
                                <p:cTn id="21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8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5" animBg="1" advAuto="0"/>
      <p:bldP spid="246" grpId="6" animBg="1" advAuto="0"/>
      <p:bldP spid="251" grpId="3" animBg="1" advAuto="0"/>
      <p:bldP spid="244" grpId="1" animBg="1" advAuto="0"/>
      <p:bldP spid="247" grpId="4" animBg="1" advAuto="0"/>
      <p:bldP spid="241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矩形"/>
          <p:cNvSpPr/>
          <p:nvPr/>
        </p:nvSpPr>
        <p:spPr>
          <a:xfrm>
            <a:off x="1651000" y="7327859"/>
            <a:ext cx="44825184" cy="18190717"/>
          </a:xfrm>
          <a:prstGeom prst="rect">
            <a:avLst/>
          </a:prstGeom>
          <a:solidFill>
            <a:srgbClr val="212121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sp>
        <p:nvSpPr>
          <p:cNvPr id="260" name="100% Home Power, Zero to Grid"/>
          <p:cNvSpPr txBox="1"/>
          <p:nvPr/>
        </p:nvSpPr>
        <p:spPr>
          <a:xfrm>
            <a:off x="1651000" y="2980410"/>
            <a:ext cx="22373336" cy="1727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pPr lvl="1" indent="0" algn="l">
              <a:lnSpc>
                <a:spcPct val="90000"/>
              </a:lnSpc>
              <a:defRPr sz="12000" spc="239">
                <a:gradFill flip="none" rotWithShape="1">
                  <a:gsLst>
                    <a:gs pos="0">
                      <a:srgbClr val="FFFFFF"/>
                    </a:gs>
                    <a:gs pos="100000">
                      <a:srgbClr val="C0C0C0"/>
                    </a:gs>
                  </a:gsLst>
                  <a:lin ang="3600000" scaled="0"/>
                </a:gradFill>
                <a:latin typeface="DIN Next LT Pro Bold"/>
                <a:ea typeface="DIN Next LT Pro Bold"/>
                <a:cs typeface="DIN Next LT Pro Bold"/>
                <a:sym typeface="DIN Next LT Pro Bold"/>
              </a:defRPr>
            </a:pPr>
            <a:r>
              <a:t>100% Home Power, Zero to Grid</a:t>
            </a:r>
          </a:p>
        </p:txBody>
      </p:sp>
      <p:sp>
        <p:nvSpPr>
          <p:cNvPr id="261" name="Solarbank 2 E1600 Pro"/>
          <p:cNvSpPr txBox="1"/>
          <p:nvPr/>
        </p:nvSpPr>
        <p:spPr>
          <a:xfrm>
            <a:off x="1651000" y="1724055"/>
            <a:ext cx="6422137" cy="698501"/>
          </a:xfrm>
          <a:prstGeom prst="rect">
            <a:avLst/>
          </a:prstGeom>
          <a:ln w="25400">
            <a:miter lim="400000"/>
          </a:ln>
        </p:spPr>
        <p:txBody>
          <a:bodyPr wrap="none" lIns="95250" tIns="95250" rIns="95250" bIns="95250" anchor="ctr">
            <a:spAutoFit/>
          </a:bodyPr>
          <a:lstStyle>
            <a:lvl1pPr algn="l">
              <a:defRPr sz="4000" spc="400">
                <a:solidFill>
                  <a:srgbClr val="FFFFFF"/>
                </a:solidFill>
                <a:latin typeface="DIN Next LT Pro Bold"/>
                <a:ea typeface="DIN Next LT Pro Bold"/>
                <a:cs typeface="DIN Next LT Pro Bold"/>
                <a:sym typeface="DIN Next LT Pro Bold"/>
              </a:defRPr>
            </a:lvl1pPr>
          </a:lstStyle>
          <a:p>
            <a:r>
              <a:t>Solarbank 2 E1600 Pro</a:t>
            </a:r>
          </a:p>
        </p:txBody>
      </p:sp>
      <p:sp>
        <p:nvSpPr>
          <p:cNvPr id="262" name="Solarbank 2 E1600 AC"/>
          <p:cNvSpPr txBox="1"/>
          <p:nvPr/>
        </p:nvSpPr>
        <p:spPr>
          <a:xfrm>
            <a:off x="10388348" y="1724055"/>
            <a:ext cx="6081269" cy="698501"/>
          </a:xfrm>
          <a:prstGeom prst="rect">
            <a:avLst/>
          </a:prstGeom>
          <a:ln w="25400">
            <a:miter lim="400000"/>
          </a:ln>
        </p:spPr>
        <p:txBody>
          <a:bodyPr wrap="none" lIns="95250" tIns="95250" rIns="95250" bIns="95250" anchor="ctr">
            <a:spAutoFit/>
          </a:bodyPr>
          <a:lstStyle>
            <a:lvl1pPr algn="l">
              <a:defRPr sz="4000" spc="400">
                <a:solidFill>
                  <a:srgbClr val="BABBBB"/>
                </a:solidFill>
              </a:defRPr>
            </a:lvl1pPr>
          </a:lstStyle>
          <a:p>
            <a:r>
              <a:t>Solarbank 2 E1600 AC</a:t>
            </a:r>
          </a:p>
        </p:txBody>
      </p:sp>
      <p:sp>
        <p:nvSpPr>
          <p:cNvPr id="263" name="https://anker-in.feishu.cn/docx/CXb9dsdD4o6pR4xC2lLc6SvZnpd"/>
          <p:cNvSpPr txBox="1"/>
          <p:nvPr/>
        </p:nvSpPr>
        <p:spPr>
          <a:xfrm>
            <a:off x="800277" y="-1167972"/>
            <a:ext cx="10965435" cy="5969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r>
              <a:t>https://anker-in.feishu.cn/docx/CXb9dsdD4o6pR4xC2lLc6SvZnpd</a:t>
            </a:r>
          </a:p>
        </p:txBody>
      </p:sp>
      <p:pic>
        <p:nvPicPr>
          <p:cNvPr id="264" name="87c247ee0096480bb68d9d9fbe0ac650.mp4" descr="87c247ee0096480bb68d9d9fbe0ac650.mp4"/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938894" y="-19344161"/>
            <a:ext cx="35755307" cy="1787765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69" name="Group 269"/>
          <p:cNvGrpSpPr/>
          <p:nvPr/>
        </p:nvGrpSpPr>
        <p:grpSpPr>
          <a:xfrm>
            <a:off x="35573013" y="-12306170"/>
            <a:ext cx="8615275" cy="4092121"/>
            <a:chOff x="31634118" y="7037991"/>
            <a:chExt cx="8615274" cy="4092119"/>
          </a:xfrm>
        </p:grpSpPr>
        <p:sp>
          <p:nvSpPr>
            <p:cNvPr id="265" name="矩形"/>
            <p:cNvSpPr/>
            <p:nvPr/>
          </p:nvSpPr>
          <p:spPr>
            <a:xfrm>
              <a:off x="31735297" y="9293973"/>
              <a:ext cx="4691841" cy="75217"/>
            </a:xfrm>
            <a:prstGeom prst="rect">
              <a:avLst/>
            </a:prstGeom>
            <a:gradFill flip="none" rotWithShape="1">
              <a:gsLst>
                <a:gs pos="0">
                  <a:srgbClr val="67D98C"/>
                </a:gs>
                <a:gs pos="100000">
                  <a:srgbClr val="4DA7D9"/>
                </a:gs>
              </a:gsLst>
              <a:lin ang="890987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pic>
          <p:nvPicPr>
            <p:cNvPr id="266" name="Grid.svg" descr="Grid.sv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52333" y="7533051"/>
              <a:ext cx="3597060" cy="3597060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67" name="Zero Output…"/>
            <p:cNvSpPr txBox="1"/>
            <p:nvPr/>
          </p:nvSpPr>
          <p:spPr>
            <a:xfrm>
              <a:off x="31634118" y="7037991"/>
              <a:ext cx="4894199" cy="2057276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>
                <a:lnSpc>
                  <a:spcPct val="80000"/>
                </a:lnSpc>
                <a:defRPr sz="6000">
                  <a:gradFill flip="none" rotWithShape="1">
                    <a:gsLst>
                      <a:gs pos="0">
                        <a:srgbClr val="67D98C"/>
                      </a:gs>
                      <a:gs pos="100000">
                        <a:srgbClr val="4DA7D9"/>
                      </a:gs>
                    </a:gsLst>
                    <a:lin ang="3600000" scaled="0"/>
                  </a:gradFill>
                  <a:latin typeface="+mn-lt"/>
                  <a:ea typeface="+mn-ea"/>
                  <a:cs typeface="+mn-cs"/>
                  <a:sym typeface="DIN Next LT Pro Medium"/>
                </a:defRPr>
              </a:pPr>
              <a:r>
                <a:t>Zero Output</a:t>
              </a:r>
            </a:p>
            <a:p>
              <a:pPr algn="ctr">
                <a:lnSpc>
                  <a:spcPct val="80000"/>
                </a:lnSpc>
                <a:defRPr sz="6000">
                  <a:gradFill flip="none" rotWithShape="1">
                    <a:gsLst>
                      <a:gs pos="0">
                        <a:srgbClr val="67D98C"/>
                      </a:gs>
                      <a:gs pos="100000">
                        <a:srgbClr val="4DA7D9"/>
                      </a:gs>
                    </a:gsLst>
                    <a:lin ang="3600000" scaled="0"/>
                  </a:gradFill>
                  <a:latin typeface="+mn-lt"/>
                  <a:ea typeface="+mn-ea"/>
                  <a:cs typeface="+mn-cs"/>
                  <a:sym typeface="DIN Next LT Pro Medium"/>
                </a:defRPr>
              </a:pPr>
              <a:r>
                <a:t>to the Grid</a:t>
              </a:r>
            </a:p>
          </p:txBody>
        </p:sp>
      </p:grpSp>
      <p:grpSp>
        <p:nvGrpSpPr>
          <p:cNvPr id="272" name="成组"/>
          <p:cNvGrpSpPr/>
          <p:nvPr/>
        </p:nvGrpSpPr>
        <p:grpSpPr>
          <a:xfrm>
            <a:off x="3280993" y="14179324"/>
            <a:ext cx="5599240" cy="9503287"/>
            <a:chOff x="0" y="0"/>
            <a:chExt cx="5599239" cy="9503284"/>
          </a:xfrm>
        </p:grpSpPr>
        <p:pic>
          <p:nvPicPr>
            <p:cNvPr id="270" name="DE-PNG-B514341D-01_副本.png" descr="DE-PNG-B514341D-01_副本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935961" y="4854290"/>
              <a:ext cx="3713033" cy="5584957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271" name="DE-PNG-B514341D-01_副本.png" descr="DE-PNG-B514341D-01_副本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950245" y="-935962"/>
              <a:ext cx="3713033" cy="5584957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275" name="成组"/>
          <p:cNvGrpSpPr/>
          <p:nvPr/>
        </p:nvGrpSpPr>
        <p:grpSpPr>
          <a:xfrm>
            <a:off x="14873560" y="12105599"/>
            <a:ext cx="6749008" cy="7593369"/>
            <a:chOff x="0" y="0"/>
            <a:chExt cx="6749007" cy="7593367"/>
          </a:xfrm>
        </p:grpSpPr>
        <p:pic>
          <p:nvPicPr>
            <p:cNvPr id="273" name="17C2-正面.png" descr="17C2-正面.pn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0"/>
              <a:ext cx="6749008" cy="6749008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274" name="多1个电池包.psd" descr="多1个电池包.psd"/>
            <p:cNvPicPr>
              <a:picLocks noChangeAspect="1"/>
            </p:cNvPicPr>
            <p:nvPr/>
          </p:nvPicPr>
          <p:blipFill>
            <a:blip r:embed="rId7"/>
            <a:srcRect l="28698" t="51803" r="28698" b="28698"/>
            <a:stretch>
              <a:fillRect/>
            </a:stretch>
          </p:blipFill>
          <p:spPr>
            <a:xfrm>
              <a:off x="396026" y="4769435"/>
              <a:ext cx="6170221" cy="2823933"/>
            </a:xfrm>
            <a:prstGeom prst="rect">
              <a:avLst/>
            </a:prstGeom>
            <a:ln w="254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276" name="anker-solix-smart-meter-267939_580x_crop_center_4064238f-d6ab-4f88-9644-f95a59759564 拷贝.png" descr="anker-solix-smart-meter-267939_580x_crop_center_4064238f-d6ab-4f88-9644-f95a59759564 拷贝.png"/>
          <p:cNvPicPr>
            <a:picLocks noChangeAspect="1"/>
          </p:cNvPicPr>
          <p:nvPr/>
        </p:nvPicPr>
        <p:blipFill>
          <a:blip r:embed="rId8"/>
          <a:srcRect l="9870" t="9870" r="9870" b="9870"/>
          <a:stretch>
            <a:fillRect/>
          </a:stretch>
        </p:blipFill>
        <p:spPr>
          <a:xfrm>
            <a:off x="23443474" y="9395118"/>
            <a:ext cx="3628002" cy="362800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77" name="Grid_无边框.svg" descr="Grid_无边框.sv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658" y="13567928"/>
            <a:ext cx="4668712" cy="4668712"/>
          </a:xfrm>
          <a:prstGeom prst="rect">
            <a:avLst/>
          </a:prstGeom>
          <a:ln w="25400">
            <a:miter lim="400000"/>
            <a:headEnd/>
            <a:tailEnd/>
          </a:ln>
        </p:spPr>
      </p:pic>
      <p:sp>
        <p:nvSpPr>
          <p:cNvPr id="278" name="矩形"/>
          <p:cNvSpPr/>
          <p:nvPr/>
        </p:nvSpPr>
        <p:spPr>
          <a:xfrm>
            <a:off x="35858332" y="16111712"/>
            <a:ext cx="5080001" cy="508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101600" tIns="101600" rIns="101600" bIns="101600" anchor="ctr"/>
          <a:lstStyle/>
          <a:p>
            <a:pPr algn="ctr" defTabSz="1651000">
              <a:defRPr sz="64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pPr>
          </a:p>
        </p:txBody>
      </p:sp>
      <p:sp>
        <p:nvSpPr>
          <p:cNvPr id="279" name="Zero…"/>
          <p:cNvSpPr txBox="1"/>
          <p:nvPr/>
        </p:nvSpPr>
        <p:spPr>
          <a:xfrm>
            <a:off x="36186627" y="13288691"/>
            <a:ext cx="4423411" cy="2616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pPr algn="ctr">
              <a:lnSpc>
                <a:spcPct val="70000"/>
              </a:lnSpc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pPr>
            <a:r>
              <a:t>Zero</a:t>
            </a:r>
          </a:p>
          <a:p>
            <a:pPr algn="ctr">
              <a:lnSpc>
                <a:spcPct val="70000"/>
              </a:lnSpc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pPr>
            <a:r>
              <a:t>Feed-In</a:t>
            </a:r>
          </a:p>
        </p:txBody>
      </p:sp>
      <p:sp>
        <p:nvSpPr>
          <p:cNvPr id="280" name="300W"/>
          <p:cNvSpPr txBox="1"/>
          <p:nvPr/>
        </p:nvSpPr>
        <p:spPr>
          <a:xfrm>
            <a:off x="23578452" y="14532641"/>
            <a:ext cx="3357881" cy="1473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l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300W</a:t>
            </a:r>
          </a:p>
        </p:txBody>
      </p:sp>
      <p:sp>
        <p:nvSpPr>
          <p:cNvPr id="281" name="300W"/>
          <p:cNvSpPr txBox="1"/>
          <p:nvPr/>
        </p:nvSpPr>
        <p:spPr>
          <a:xfrm>
            <a:off x="10388600" y="14528800"/>
            <a:ext cx="3357880" cy="1473200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l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300W</a:t>
            </a:r>
          </a:p>
        </p:txBody>
      </p:sp>
      <p:sp>
        <p:nvSpPr>
          <p:cNvPr id="282" name="线条"/>
          <p:cNvSpPr/>
          <p:nvPr/>
        </p:nvSpPr>
        <p:spPr>
          <a:xfrm>
            <a:off x="18279167" y="11422393"/>
            <a:ext cx="5827330" cy="2335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D5D5D5"/>
            </a:solidFill>
            <a:prstDash val="sysDot"/>
            <a:miter lim="400000"/>
          </a:ln>
        </p:spPr>
        <p:txBody>
          <a:bodyPr lIns="101600" tIns="101600" rIns="101600" bIns="101600" anchor="ctr"/>
          <a:lstStyle/>
          <a:p/>
        </p:txBody>
      </p:sp>
      <p:sp>
        <p:nvSpPr>
          <p:cNvPr id="283" name="线条"/>
          <p:cNvSpPr/>
          <p:nvPr/>
        </p:nvSpPr>
        <p:spPr>
          <a:xfrm flipH="1">
            <a:off x="26480036" y="11422393"/>
            <a:ext cx="5827329" cy="156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D5D5D5"/>
            </a:solidFill>
            <a:prstDash val="sysDot"/>
            <a:miter lim="400000"/>
          </a:ln>
        </p:spPr>
        <p:txBody>
          <a:bodyPr lIns="101600" tIns="101600" rIns="101600" bIns="101600" anchor="ctr"/>
          <a:lstStyle/>
          <a:p/>
        </p:txBody>
      </p:sp>
      <p:grpSp>
        <p:nvGrpSpPr>
          <p:cNvPr id="288" name="成组"/>
          <p:cNvGrpSpPr/>
          <p:nvPr/>
        </p:nvGrpSpPr>
        <p:grpSpPr>
          <a:xfrm>
            <a:off x="9729069" y="15940347"/>
            <a:ext cx="5434497" cy="5639944"/>
            <a:chOff x="0" y="0"/>
            <a:chExt cx="5434495" cy="5639942"/>
          </a:xfrm>
        </p:grpSpPr>
        <p:sp>
          <p:nvSpPr>
            <p:cNvPr id="284" name="矩形"/>
            <p:cNvSpPr/>
            <p:nvPr/>
          </p:nvSpPr>
          <p:spPr>
            <a:xfrm>
              <a:off x="0" y="5589142"/>
              <a:ext cx="2540000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85" name="矩形"/>
            <p:cNvSpPr/>
            <p:nvPr/>
          </p:nvSpPr>
          <p:spPr>
            <a:xfrm>
              <a:off x="0" y="184064"/>
              <a:ext cx="5080001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86" name="矩形"/>
            <p:cNvSpPr/>
            <p:nvPr/>
          </p:nvSpPr>
          <p:spPr>
            <a:xfrm rot="16200000">
              <a:off x="-158750" y="2906639"/>
              <a:ext cx="5397501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87" name="三角形"/>
            <p:cNvSpPr/>
            <p:nvPr/>
          </p:nvSpPr>
          <p:spPr>
            <a:xfrm rot="5400000">
              <a:off x="5015563" y="-1"/>
              <a:ext cx="418933" cy="418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grpSp>
        <p:nvGrpSpPr>
          <p:cNvPr id="291" name="成组"/>
          <p:cNvGrpSpPr/>
          <p:nvPr/>
        </p:nvGrpSpPr>
        <p:grpSpPr>
          <a:xfrm>
            <a:off x="21447005" y="15927647"/>
            <a:ext cx="7375912" cy="418934"/>
            <a:chOff x="0" y="0"/>
            <a:chExt cx="7375910" cy="418932"/>
          </a:xfrm>
        </p:grpSpPr>
        <p:sp>
          <p:nvSpPr>
            <p:cNvPr id="289" name="矩形"/>
            <p:cNvSpPr/>
            <p:nvPr/>
          </p:nvSpPr>
          <p:spPr>
            <a:xfrm>
              <a:off x="0" y="184066"/>
              <a:ext cx="7264897" cy="50801"/>
            </a:xfrm>
            <a:prstGeom prst="rect">
              <a:avLst/>
            </a:pr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  <p:sp>
          <p:nvSpPr>
            <p:cNvPr id="290" name="三角形"/>
            <p:cNvSpPr/>
            <p:nvPr/>
          </p:nvSpPr>
          <p:spPr>
            <a:xfrm rot="5400000">
              <a:off x="6956978" y="-1"/>
              <a:ext cx="418933" cy="418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DA7D9"/>
                </a:gs>
                <a:gs pos="100000">
                  <a:srgbClr val="67D98C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651000">
                <a:defRPr sz="6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Next LT Pro Medium"/>
                </a:defRPr>
              </a:pPr>
            </a:p>
          </p:txBody>
        </p:sp>
      </p:grpSp>
      <p:sp>
        <p:nvSpPr>
          <p:cNvPr id="292" name="600W"/>
          <p:cNvSpPr txBox="1"/>
          <p:nvPr/>
        </p:nvSpPr>
        <p:spPr>
          <a:xfrm>
            <a:off x="23578452" y="14532641"/>
            <a:ext cx="3357881" cy="1473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l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600W</a:t>
            </a:r>
          </a:p>
        </p:txBody>
      </p:sp>
      <p:sp>
        <p:nvSpPr>
          <p:cNvPr id="293" name="600W"/>
          <p:cNvSpPr txBox="1"/>
          <p:nvPr/>
        </p:nvSpPr>
        <p:spPr>
          <a:xfrm>
            <a:off x="10385477" y="14532641"/>
            <a:ext cx="3357881" cy="14732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>
            <a:lvl1pPr algn="ctr">
              <a:defRPr sz="10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600W</a:t>
            </a:r>
          </a:p>
        </p:txBody>
      </p:sp>
      <p:sp>
        <p:nvSpPr>
          <p:cNvPr id="294" name="Smart Meter¹"/>
          <p:cNvSpPr txBox="1"/>
          <p:nvPr/>
        </p:nvSpPr>
        <p:spPr>
          <a:xfrm>
            <a:off x="26404428" y="9925365"/>
            <a:ext cx="17647215" cy="1104900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Smart Meter¹</a:t>
            </a:r>
          </a:p>
        </p:txBody>
      </p:sp>
      <p:sp>
        <p:nvSpPr>
          <p:cNvPr id="295" name="Solar Panels"/>
          <p:cNvSpPr txBox="1"/>
          <p:nvPr/>
        </p:nvSpPr>
        <p:spPr>
          <a:xfrm>
            <a:off x="3066736" y="12710413"/>
            <a:ext cx="10137160" cy="11049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 anchor="b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Solar Panels</a:t>
            </a:r>
          </a:p>
        </p:txBody>
      </p:sp>
      <p:sp>
        <p:nvSpPr>
          <p:cNvPr id="296" name="Solarbank 2"/>
          <p:cNvSpPr txBox="1"/>
          <p:nvPr/>
        </p:nvSpPr>
        <p:spPr>
          <a:xfrm>
            <a:off x="15560039" y="19640664"/>
            <a:ext cx="14376385" cy="1104901"/>
          </a:xfrm>
          <a:prstGeom prst="rect">
            <a:avLst/>
          </a:prstGeom>
          <a:ln w="25400">
            <a:miter lim="400000"/>
          </a:ln>
        </p:spPr>
        <p:txBody>
          <a:bodyPr lIns="101600" tIns="101600" rIns="101600" bIns="101600">
            <a:spAutoFit/>
          </a:bodyPr>
          <a:lstStyle>
            <a:lvl1pPr algn="l"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DIN Next LT Pro Medium"/>
              </a:defRPr>
            </a:lvl1pPr>
          </a:lstStyle>
          <a:p>
            <a:r>
              <a:t>Solarbank 2</a:t>
            </a:r>
          </a:p>
        </p:txBody>
      </p:sp>
      <p:sp>
        <p:nvSpPr>
          <p:cNvPr id="297" name="Dynamic solar tracking…"/>
          <p:cNvSpPr txBox="1"/>
          <p:nvPr/>
        </p:nvSpPr>
        <p:spPr>
          <a:xfrm>
            <a:off x="9296508" y="13252784"/>
            <a:ext cx="5945125" cy="1320801"/>
          </a:xfrm>
          <a:prstGeom prst="rect">
            <a:avLst/>
          </a:prstGeom>
          <a:ln w="25400">
            <a:miter lim="400000"/>
          </a:ln>
        </p:spPr>
        <p:txBody>
          <a:bodyPr wrap="none" lIns="101600" tIns="101600" rIns="101600" bIns="101600" anchor="ctr">
            <a:spAutoFit/>
          </a:bodyPr>
          <a:lstStyle/>
          <a:p>
            <a:pPr algn="ctr">
              <a:defRPr sz="4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pPr>
            <a:r>
              <a:t>Dynamic solar tracking</a:t>
            </a:r>
          </a:p>
          <a:p>
            <a:pPr algn="ctr">
              <a:defRPr sz="4000">
                <a:gradFill flip="none" rotWithShape="1">
                  <a:gsLst>
                    <a:gs pos="0">
                      <a:srgbClr val="67D98C"/>
                    </a:gs>
                    <a:gs pos="100000">
                      <a:srgbClr val="4DA7D9"/>
                    </a:gs>
                  </a:gsLst>
                  <a:lin ang="3600000" scaled="0"/>
                </a:gradFill>
                <a:latin typeface="+mn-lt"/>
                <a:ea typeface="+mn-ea"/>
                <a:cs typeface="+mn-cs"/>
                <a:sym typeface="DIN Next LT Pro Medium"/>
              </a:defRPr>
            </a:pPr>
            <a:r>
              <a:t>based on home use needs</a:t>
            </a:r>
          </a:p>
        </p:txBody>
      </p:sp>
      <p:pic>
        <p:nvPicPr>
          <p:cNvPr id="298" name="未标题-1_复制_4.svg" descr="未标题-1_复制_4.svg"/>
          <p:cNvPicPr>
            <a:picLocks noChangeAspect="1"/>
          </p:cNvPicPr>
          <p:nvPr/>
        </p:nvPicPr>
        <p:blipFill>
          <a:blip r:embed="rId10">
            <a:alphaModFix amt="40454"/>
          </a:blip>
          <a:stretch>
            <a:fillRect/>
          </a:stretch>
        </p:blipFill>
        <p:spPr>
          <a:xfrm>
            <a:off x="29048357" y="14579220"/>
            <a:ext cx="6477001" cy="32385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299" name="未标题-1_复制_1.svg" descr="未标题-1_复制_1.sv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211755" y="12944822"/>
            <a:ext cx="4152901" cy="207645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0" name="未标题-1_复制_2.svg" descr="未标题-1_复制_2.sv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048357" y="14579220"/>
            <a:ext cx="6477001" cy="32385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1" name="未标题-1_复制_3.svg" descr="未标题-1_复制_3.sv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211755" y="12944822"/>
            <a:ext cx="4152901" cy="207645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2" name="flash_复制_不发光.svg" descr="flash_复制_不发光.sv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511562" y="13644267"/>
            <a:ext cx="1270001" cy="1270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3" name="flash_复制_发光.svg" descr="flash_复制_发光.sv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511562" y="13644267"/>
            <a:ext cx="1270001" cy="1270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4" name="flash_复制_不发光.svg" descr="flash_复制_不发光.sv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697840" y="11575401"/>
            <a:ext cx="1270001" cy="1270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5" name="flash_复制_发光.svg" descr="flash_复制_发光.sv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697840" y="11575401"/>
            <a:ext cx="1270001" cy="1270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6" name="signal-01.svg" descr="signal-01.sv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880000">
            <a:off x="20799131" y="13567362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7" name="signal-02.svg" descr="signal-02.sv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880000">
            <a:off x="20799131" y="13567362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8" name="signal-03.svg" descr="signal-03.sv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880000">
            <a:off x="20799131" y="13567362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09" name="signal-01.svg" descr="signal-01.sv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3800000">
            <a:off x="24066500" y="12485967"/>
            <a:ext cx="762000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10" name="signal-02.svg" descr="signal-02.sv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3800000">
            <a:off x="24066500" y="12485967"/>
            <a:ext cx="762000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11" name="signal-03.svg" descr="signal-03.sv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3800000">
            <a:off x="24066500" y="12485967"/>
            <a:ext cx="762000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12" name="signal-01.svg" descr="signal-01.sv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880000">
            <a:off x="20804500" y="13576177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13" name="signal-02.svg" descr="signal-02.sv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880000">
            <a:off x="20804500" y="13576177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14" name="signal-03.svg" descr="signal-03.sv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880000">
            <a:off x="20804500" y="13576177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15" name="signal-01.svg" descr="signal-01.sv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3800000">
            <a:off x="24071868" y="12494781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16" name="signal-02.svg" descr="signal-02.sv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3800000">
            <a:off x="24071868" y="12494781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pic>
        <p:nvPicPr>
          <p:cNvPr id="317" name="signal-03.svg" descr="signal-03.sv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3800000">
            <a:off x="24071868" y="12494781"/>
            <a:ext cx="762001" cy="762001"/>
          </a:xfrm>
          <a:prstGeom prst="rect">
            <a:avLst/>
          </a:prstGeom>
          <a:ln w="25400">
            <a:miter lim="400000"/>
            <a:headEnd/>
            <a:tailEnd/>
          </a:ln>
        </p:spPr>
      </p:pic>
      <p:sp>
        <p:nvSpPr>
          <p:cNvPr id="142" name="The Solarbank 2 series now meets compliance requirements in all European countries where the product is sold.…"/>
          <p:cNvSpPr txBox="1"/>
          <p:nvPr>
            <p:custDataLst>
              <p:tags r:id="rId19"/>
            </p:custDataLst>
          </p:nvPr>
        </p:nvSpPr>
        <p:spPr>
          <a:xfrm>
            <a:off x="1651000" y="5001895"/>
            <a:ext cx="38534975" cy="1741805"/>
          </a:xfrm>
          <a:prstGeom prst="rect">
            <a:avLst/>
          </a:prstGeom>
          <a:ln w="25400">
            <a:miter lim="400000"/>
          </a:ln>
        </p:spPr>
        <p:txBody>
          <a:bodyPr wrap="square" lIns="101600" tIns="101600" rIns="101600" bIns="101600">
            <a:spAutoFit/>
          </a:bodyPr>
          <a:lstStyle/>
          <a:p>
            <a:pPr algn="l">
              <a:defRPr sz="5000">
                <a:solidFill>
                  <a:srgbClr val="FFFFFF"/>
                </a:solidFill>
              </a:defRPr>
            </a:pPr>
            <a:r>
              <a:t>The Solarbank 2 series now meets compliance requirements in all European countries where the product is sold.</a:t>
            </a:r>
          </a:p>
          <a:p>
            <a:pPr algn="l">
              <a:defRPr sz="5000">
                <a:solidFill>
                  <a:srgbClr val="FFFFFF"/>
                </a:solidFill>
              </a:defRPr>
            </a:pPr>
            <a:r>
              <a:t>When connected with Anker SOLIX Smart Meter, zero feed-in can be achieved to avoid using grid power.</a:t>
            </a:r>
          </a:p>
        </p:txBody>
      </p:sp>
      <p:sp>
        <p:nvSpPr>
          <p:cNvPr id="143" name="¹The zero feed-in feature requires Anker SOLIX Smart Meter. In Italy, Solarbank 2 only supports 350W  discharging without a smart meter. For countries with feed-in restrictions (Poland, Hungary, Czechia, Slovakia, Romania, Sweden, Norway), a smart meter "/>
          <p:cNvSpPr txBox="1"/>
          <p:nvPr>
            <p:custDataLst>
              <p:tags r:id="rId20"/>
            </p:custDataLst>
          </p:nvPr>
        </p:nvSpPr>
        <p:spPr>
          <a:xfrm>
            <a:off x="1651000" y="25614630"/>
            <a:ext cx="44713525" cy="1680210"/>
          </a:xfrm>
          <a:prstGeom prst="rect">
            <a:avLst/>
          </a:prstGeom>
          <a:ln w="25400">
            <a:miter lim="400000"/>
          </a:ln>
        </p:spPr>
        <p:txBody>
          <a:bodyPr wrap="square" lIns="101600" tIns="101600" rIns="101600" bIns="101600" anchor="ctr">
            <a:spAutoFit/>
          </a:bodyPr>
          <a:lstStyle/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¹The zero feed-in feature requires Anker SOLIX Smart Meter. In Italy, Solarbank 2 only supports 350W  discharging without a smart meter. For countries with feed-in restrictions (Poland, Hungary, Czechia, Slovakia, Romania, Sweden, Norway), a smart meter is required. For other countries, contact our support team for details. </a:t>
            </a:r>
          </a:p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This feature requires a software version of at least </a:t>
            </a:r>
            <a:r>
              <a:t>1.0.5.25</a:t>
            </a:r>
            <a:r>
              <a:t>.</a:t>
            </a:r>
          </a:p>
          <a:p>
            <a:pPr algn="l" defTabSz="2438400">
              <a:defRPr sz="2400">
                <a:solidFill>
                  <a:srgbClr val="D5D5D5"/>
                </a:solidFill>
                <a:latin typeface="DIN Next LT Pro Light"/>
                <a:ea typeface="DIN Next LT Pro Light"/>
                <a:cs typeface="DIN Next LT Pro Light"/>
                <a:sym typeface="DIN Next LT Pro Light"/>
              </a:defRPr>
            </a:pPr>
            <a:r>
              <a:t>Images and configuration are for demonstrative purposes only. Refer to the product manual for the most accurate information.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7" fill="hold"/>
                                        <p:tgtEl>
                                          <p:spTgt spid="2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0"/>
                            </p:stCondLst>
                            <p:childTnLst>
                              <p:par>
                                <p:cTn id="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indefinite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67"/>
                            </p:stCondLst>
                            <p:childTnLst>
                              <p:par>
                                <p:cTn id="12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dur="indefinite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167"/>
                            </p:stCondLst>
                            <p:childTnLst>
                              <p:par>
                                <p:cTn id="16" presetID="35" presetClass="emph" presetSubtype="0" repeatCount="2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167"/>
                            </p:stCondLst>
                            <p:childTnLst>
                              <p:par>
                                <p:cTn id="19" presetID="35" presetClass="emph" presetSubtype="0" repeatCount="2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167"/>
                            </p:stCondLst>
                            <p:childTnLst>
                              <p:par>
                                <p:cTn id="22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300" fill="hold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indefinite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467"/>
                            </p:stCondLst>
                            <p:childTnLst>
                              <p:par>
                                <p:cTn id="26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300" fill="hold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indefinite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767"/>
                            </p:stCondLst>
                            <p:childTnLst>
                              <p:par>
                                <p:cTn id="30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867"/>
                            </p:stCondLst>
                            <p:childTnLst>
                              <p:par>
                                <p:cTn id="34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967"/>
                            </p:stCondLst>
                            <p:childTnLst>
                              <p:par>
                                <p:cTn id="38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66"/>
                            </p:stCondLst>
                            <p:childTnLst>
                              <p:par>
                                <p:cTn id="42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167"/>
                            </p:stCondLst>
                            <p:childTnLst>
                              <p:par>
                                <p:cTn id="46" presetID="10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267"/>
                            </p:stCondLst>
                            <p:childTnLst>
                              <p:par>
                                <p:cTn id="50" presetID="10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367"/>
                            </p:stCondLst>
                            <p:childTnLst>
                              <p:par>
                                <p:cTn id="54" presetID="10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5" fill="hold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367"/>
                            </p:stCondLst>
                            <p:childTnLst>
                              <p:par>
                                <p:cTn id="58" presetID="10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9" fill="hold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367"/>
                            </p:stCondLst>
                            <p:childTnLst>
                              <p:par>
                                <p:cTn id="62" presetID="10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3" fill="hold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367"/>
                            </p:stCondLst>
                            <p:childTnLst>
                              <p:par>
                                <p:cTn id="66" presetID="10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fill="hold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4367"/>
                            </p:stCondLst>
                            <p:childTnLst>
                              <p:par>
                                <p:cTn id="70" presetID="10" presetClass="exit" presetSubtype="0" fill="hold" grpId="1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1" fill="hold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367"/>
                            </p:stCondLst>
                            <p:childTnLst>
                              <p:par>
                                <p:cTn id="74" presetID="10" presetClass="exit" presetSubtype="0" fill="hold" grpId="1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5" fill="hold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4367"/>
                            </p:stCondLst>
                            <p:childTnLst>
                              <p:par>
                                <p:cTn id="78" presetID="10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dur="indefinite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4467"/>
                            </p:stCondLst>
                            <p:childTnLst>
                              <p:par>
                                <p:cTn id="82" presetID="10" presetClass="entr" presetSubtype="0" fill="hold" grpId="2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dur="indefinite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566"/>
                            </p:stCondLst>
                            <p:childTnLst>
                              <p:par>
                                <p:cTn id="86" presetID="10" presetClass="entr" presetSubtype="0" fill="hold" grpId="2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dur="indefinite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667"/>
                            </p:stCondLst>
                            <p:childTnLst>
                              <p:par>
                                <p:cTn id="90" presetID="10" presetClass="entr" presetSubtype="0" fill="hold" grpId="2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dur="indefinite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767"/>
                            </p:stCondLst>
                            <p:childTnLst>
                              <p:par>
                                <p:cTn id="94" presetID="10" presetClass="entr" presetSubtype="0" fill="hold" grpId="2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dur="indefinite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4867"/>
                            </p:stCondLst>
                            <p:childTnLst>
                              <p:par>
                                <p:cTn id="98" presetID="10" presetClass="entr" presetSubtype="0" fill="hold" grpId="2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dur="indefinite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4967"/>
                            </p:stCondLst>
                            <p:childTnLst>
                              <p:par>
                                <p:cTn id="102" presetID="10" presetClass="exit" presetSubtype="0" fill="hold" grpId="2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3" dur="500" fill="hold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indefinite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467"/>
                            </p:stCondLst>
                            <p:childTnLst>
                              <p:par>
                                <p:cTn id="106" presetID="10" presetClass="entr" presetSubtype="0" fill="hold" grpId="2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dur="indefinite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967"/>
                            </p:stCondLst>
                            <p:childTnLst>
                              <p:par>
                                <p:cTn id="110" presetID="10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1" dur="500" fill="hold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indefinite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467"/>
                            </p:stCondLst>
                            <p:childTnLst>
                              <p:par>
                                <p:cTn id="114" presetID="10" presetClass="entr" presetSubtype="0" fill="hold" grpId="2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5" dur="indefinite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6967"/>
                            </p:stCondLst>
                            <p:childTnLst>
                              <p:par>
                                <p:cTn id="118" presetID="10" presetClass="entr" presetSubtype="0" fill="hold" grpId="30" nodeType="afterEffect">
                                  <p:stCondLst>
                                    <p:cond delay="10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dur="indefinite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vol="100000" numSld="1" showWhenStopped="1">
                <p:cTn id="121" fill="hold" display="0">
                  <p:stCondLst>
                    <p:cond delay="indefinite"/>
                  </p:stCondLst>
                </p:cTn>
                <p:tgtEl>
                  <p:spTgt spid="264"/>
                </p:tgtEl>
              </p:cMediaNode>
            </p:vide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6" dur="1" fill="hold"/>
                                        <p:tgtEl>
                                          <p:spTgt spid="2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4"/>
                  </p:tgtEl>
                </p:cond>
              </p:nextCondLst>
            </p:seq>
          </p:childTnLst>
        </p:cTn>
      </p:par>
    </p:tnLst>
    <p:bldLst>
      <p:bldP spid="313" grpId="23" animBg="1" advAuto="0"/>
      <p:bldP spid="317" grpId="24" animBg="1" advAuto="0"/>
      <p:bldP spid="306" grpId="18" animBg="1" advAuto="0"/>
      <p:bldP spid="307" grpId="11" animBg="1" advAuto="0"/>
      <p:bldP spid="305" grpId="3" animBg="1" advAuto="0"/>
      <p:bldP spid="305" grpId="5" animBg="1" advAuto="0"/>
      <p:bldP spid="303" grpId="2" animBg="1" advAuto="0"/>
      <p:bldP spid="305" grpId="7" animBg="1" advAuto="0"/>
      <p:bldP spid="315" grpId="20" animBg="1" advAuto="0"/>
      <p:bldP spid="303" grpId="4" animBg="1" advAuto="0"/>
      <p:bldP spid="303" grpId="6" animBg="1" advAuto="0"/>
      <p:bldP spid="311" grpId="12" animBg="1" advAuto="0"/>
      <p:bldP spid="307" grpId="17" animBg="1" advAuto="0"/>
      <p:bldP spid="311" grpId="14" animBg="1" advAuto="0"/>
      <p:bldP spid="316" grpId="22" animBg="1" advAuto="0"/>
      <p:bldP spid="314" grpId="25" animBg="1" advAuto="0"/>
      <p:bldP spid="312" grpId="21" animBg="1" advAuto="0"/>
      <p:bldP spid="293" grpId="28" animBg="1" advAuto="0"/>
      <p:bldP spid="280" grpId="27" animBg="1" advAuto="0"/>
      <p:bldP spid="281" grpId="29" animBg="1" advAuto="0"/>
      <p:bldP spid="279" grpId="30" animBg="1" advAuto="0"/>
      <p:bldP spid="308" grpId="13" animBg="1" advAuto="0"/>
      <p:bldP spid="309" grpId="8" animBg="1" advAuto="0"/>
      <p:bldP spid="310" grpId="10" animBg="1" advAuto="0"/>
      <p:bldP spid="308" grpId="19" animBg="1" advAuto="0"/>
      <p:bldP spid="310" grpId="15" animBg="1" advAuto="0"/>
      <p:bldP spid="309" grpId="16" animBg="1" advAuto="0"/>
      <p:bldP spid="306" grpId="9" animBg="1" advAuto="0"/>
      <p:bldP spid="292" grpId="26" animBg="1" advAuto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21_BasicWhite">
  <a:themeElements>
    <a:clrScheme name="21_BasicWhite">
      <a:dk1>
        <a:srgbClr val="004992"/>
      </a:dk1>
      <a:lt1>
        <a:srgbClr val="92929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DIN Next LT Pro Medium"/>
        <a:ea typeface="DIN Next LT Pro Medium"/>
        <a:cs typeface="DIN Next LT Pro Medium"/>
      </a:majorFont>
      <a:minorFont>
        <a:latin typeface="DIN Next LT Pro Medium"/>
        <a:ea typeface="DIN Next LT Pro Medium"/>
        <a:cs typeface="DIN Next LT Pro Medium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noFill/>
          <a:miter lim="400000"/>
        </a:ln>
      </a:spPr>
      <a:bodyPr rot="0" spcFirstLastPara="1" vertOverflow="overflow" horzOverflow="overflow" vert="horz" wrap="square" lIns="101600" tIns="101600" rIns="101600" bIns="101600" numCol="1" spcCol="38100" rtlCol="0" anchor="ctr" upright="0">
        <a:spAutoFit/>
      </a:bodyPr>
      <a:lstStyle>
        <a:defPPr marL="0" marR="0" indent="0" algn="ctr" defTabSz="16510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6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Next LT Pro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25400" cap="flat">
          <a:noFill/>
          <a:miter lim="400000"/>
        </a:ln>
      </a:spPr>
      <a:bodyPr rot="0" spcFirstLastPara="1" vertOverflow="overflow" horzOverflow="overflow" vert="horz" wrap="square" lIns="101600" tIns="101600" rIns="101600" bIns="101600" numCol="1" spcCol="38100" rtlCol="0" anchor="ctr" upright="0">
        <a:spAutoFit/>
      </a:bodyPr>
      <a:lstStyle>
        <a:defPPr marL="0" marR="0" indent="0" algn="r" defTabSz="4876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0" i="0" u="none" strike="noStrike" cap="none" spc="0" normalizeH="0" baseline="0">
            <a:ln>
              <a:noFill/>
            </a:ln>
            <a:solidFill>
              <a:srgbClr val="929292"/>
            </a:solidFill>
            <a:effectLst/>
            <a:uFillTx/>
            <a:latin typeface="DIN Next LT Pro Regular"/>
            <a:ea typeface="DIN Next LT Pro Regular"/>
            <a:cs typeface="DIN Next LT Pro Regular"/>
            <a:sym typeface="DIN Next LT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DIN Next LT Pro Medium"/>
        <a:ea typeface="DIN Next LT Pro Medium"/>
        <a:cs typeface="DIN Next LT Pro Medium"/>
      </a:majorFont>
      <a:minorFont>
        <a:latin typeface="DIN Next LT Pro Medium"/>
        <a:ea typeface="DIN Next LT Pro Medium"/>
        <a:cs typeface="DIN Next LT Pro Medium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noFill/>
          <a:miter lim="400000"/>
        </a:ln>
      </a:spPr>
      <a:bodyPr rot="0" spcFirstLastPara="1" vertOverflow="overflow" horzOverflow="overflow" vert="horz" wrap="square" lIns="101600" tIns="101600" rIns="101600" bIns="101600" numCol="1" spcCol="38100" rtlCol="0" anchor="ctr" upright="0">
        <a:spAutoFit/>
      </a:bodyPr>
      <a:lstStyle>
        <a:defPPr marL="0" marR="0" indent="0" algn="ctr" defTabSz="16510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6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Next LT Pro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25400" cap="flat">
          <a:noFill/>
          <a:miter lim="400000"/>
        </a:ln>
      </a:spPr>
      <a:bodyPr rot="0" spcFirstLastPara="1" vertOverflow="overflow" horzOverflow="overflow" vert="horz" wrap="square" lIns="101600" tIns="101600" rIns="101600" bIns="101600" numCol="1" spcCol="38100" rtlCol="0" anchor="ctr" upright="0">
        <a:spAutoFit/>
      </a:bodyPr>
      <a:lstStyle>
        <a:defPPr marL="0" marR="0" indent="0" algn="r" defTabSz="4876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0" i="0" u="none" strike="noStrike" cap="none" spc="0" normalizeH="0" baseline="0">
            <a:ln>
              <a:noFill/>
            </a:ln>
            <a:solidFill>
              <a:srgbClr val="929292"/>
            </a:solidFill>
            <a:effectLst/>
            <a:uFillTx/>
            <a:latin typeface="DIN Next LT Pro Regular"/>
            <a:ea typeface="DIN Next LT Pro Regular"/>
            <a:cs typeface="DIN Next LT Pro Regular"/>
            <a:sym typeface="DIN Next LT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4024</Words>
  <Application>WPS 演示</Application>
  <PresentationFormat/>
  <Paragraphs>126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1" baseType="lpstr">
      <vt:lpstr>Arial</vt:lpstr>
      <vt:lpstr>宋体</vt:lpstr>
      <vt:lpstr>Wingdings</vt:lpstr>
      <vt:lpstr>DIN Next LT Pro Regular</vt:lpstr>
      <vt:lpstr>Thonburi</vt:lpstr>
      <vt:lpstr>DIN Next LT Pro Medium</vt:lpstr>
      <vt:lpstr>Helvetica Neue</vt:lpstr>
      <vt:lpstr>DIN Next LT Pro Bold</vt:lpstr>
      <vt:lpstr>DIN Next LT Pro Light</vt:lpstr>
      <vt:lpstr>微软雅黑</vt:lpstr>
      <vt:lpstr>汉仪旗黑</vt:lpstr>
      <vt:lpstr>宋体</vt:lpstr>
      <vt:lpstr>Arial Unicode MS</vt:lpstr>
      <vt:lpstr>宋体-简</vt:lpstr>
      <vt:lpstr>DIN Next LT Pro Medium</vt:lpstr>
      <vt:lpstr>苹方-简</vt:lpstr>
      <vt:lpstr>21_BasicWhite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美味的肉肉</cp:lastModifiedBy>
  <cp:revision>1</cp:revision>
  <dcterms:created xsi:type="dcterms:W3CDTF">2024-11-15T08:16:33Z</dcterms:created>
  <dcterms:modified xsi:type="dcterms:W3CDTF">2024-11-15T08:16:33Z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96E8357F20929A0E610337672F9BD376_42</vt:lpwstr>
  </property>
  <property fmtid="{D5CDD505-2E9C-101B-9397-08002B2CF9AE}" pid="3" name="KSOProductBuildVer">
    <vt:lpwstr>2052-6.8.2.8850</vt:lpwstr>
  </property>
</Properties>
</file>